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4"/>
  </p:notesMasterIdLst>
  <p:sldIdLst>
    <p:sldId id="280" r:id="rId3"/>
    <p:sldId id="302" r:id="rId4"/>
    <p:sldId id="294" r:id="rId5"/>
    <p:sldId id="293" r:id="rId6"/>
    <p:sldId id="282" r:id="rId7"/>
    <p:sldId id="260" r:id="rId8"/>
    <p:sldId id="261" r:id="rId9"/>
    <p:sldId id="301" r:id="rId10"/>
    <p:sldId id="298" r:id="rId11"/>
    <p:sldId id="284" r:id="rId12"/>
    <p:sldId id="264" r:id="rId13"/>
    <p:sldId id="295" r:id="rId14"/>
    <p:sldId id="296" r:id="rId15"/>
    <p:sldId id="299" r:id="rId16"/>
    <p:sldId id="285" r:id="rId17"/>
    <p:sldId id="268" r:id="rId18"/>
    <p:sldId id="297" r:id="rId19"/>
    <p:sldId id="286" r:id="rId20"/>
    <p:sldId id="272" r:id="rId21"/>
    <p:sldId id="273" r:id="rId22"/>
    <p:sldId id="300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85"/>
    <p:restoredTop sz="93681"/>
  </p:normalViewPr>
  <p:slideViewPr>
    <p:cSldViewPr snapToGrid="0" snapToObjects="1">
      <p:cViewPr>
        <p:scale>
          <a:sx n="77" d="100"/>
          <a:sy n="77" d="100"/>
        </p:scale>
        <p:origin x="1152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7C31E-2CF7-3A40-894C-7080BCA07CF1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47EF13E-EF7B-1245-A4B3-3F95C09AE95E}">
      <dgm:prSet phldrT="[文本]"/>
      <dgm:spPr/>
      <dgm:t>
        <a:bodyPr/>
        <a:lstStyle/>
        <a:p>
          <a:r>
            <a:rPr lang="en-US" altLang="zh-CN" dirty="0" smtClean="0"/>
            <a:t>Server(Python)</a:t>
          </a:r>
          <a:endParaRPr lang="zh-CN" altLang="en-US" dirty="0"/>
        </a:p>
      </dgm:t>
    </dgm:pt>
    <dgm:pt modelId="{D29DB538-0357-7A45-85D5-88632788DBFE}" type="parTrans" cxnId="{A9C68393-784D-0D48-A7C6-894B6D64DDBA}">
      <dgm:prSet/>
      <dgm:spPr/>
      <dgm:t>
        <a:bodyPr/>
        <a:lstStyle/>
        <a:p>
          <a:endParaRPr lang="zh-CN" altLang="en-US"/>
        </a:p>
      </dgm:t>
    </dgm:pt>
    <dgm:pt modelId="{C07F2938-20D8-B44F-B8A9-3FF26279A53A}" type="sibTrans" cxnId="{A9C68393-784D-0D48-A7C6-894B6D64DDBA}">
      <dgm:prSet/>
      <dgm:spPr/>
      <dgm:t>
        <a:bodyPr/>
        <a:lstStyle/>
        <a:p>
          <a:endParaRPr lang="zh-CN" altLang="en-US"/>
        </a:p>
      </dgm:t>
    </dgm:pt>
    <dgm:pt modelId="{9C5C6BE1-C211-A44A-AE51-A2A489A46A99}">
      <dgm:prSet phldrT="[文本]"/>
      <dgm:spPr/>
      <dgm:t>
        <a:bodyPr/>
        <a:lstStyle/>
        <a:p>
          <a:r>
            <a:rPr lang="en-US" altLang="zh-CN" dirty="0" smtClean="0"/>
            <a:t>Web Interface (Flask)</a:t>
          </a:r>
          <a:endParaRPr lang="zh-CN" altLang="en-US" dirty="0"/>
        </a:p>
      </dgm:t>
    </dgm:pt>
    <dgm:pt modelId="{E63AAD8E-425B-6345-9555-2E98731FFABB}" type="parTrans" cxnId="{F307A606-5302-CB47-8BA7-3A488F0135B3}">
      <dgm:prSet/>
      <dgm:spPr/>
      <dgm:t>
        <a:bodyPr/>
        <a:lstStyle/>
        <a:p>
          <a:endParaRPr lang="zh-CN" altLang="en-US"/>
        </a:p>
      </dgm:t>
    </dgm:pt>
    <dgm:pt modelId="{A4226FF3-16D4-DB4E-B655-DD61309E4931}" type="sibTrans" cxnId="{F307A606-5302-CB47-8BA7-3A488F0135B3}">
      <dgm:prSet/>
      <dgm:spPr/>
      <dgm:t>
        <a:bodyPr/>
        <a:lstStyle/>
        <a:p>
          <a:endParaRPr lang="zh-CN" altLang="en-US"/>
        </a:p>
      </dgm:t>
    </dgm:pt>
    <dgm:pt modelId="{A88AC87B-1A81-4347-A131-6E1F171D081A}">
      <dgm:prSet phldrT="[文本]"/>
      <dgm:spPr/>
      <dgm:t>
        <a:bodyPr/>
        <a:lstStyle/>
        <a:p>
          <a:r>
            <a:rPr lang="en-US" altLang="zh-CN" dirty="0" smtClean="0"/>
            <a:t>Building</a:t>
          </a:r>
          <a:endParaRPr lang="zh-CN" altLang="en-US" dirty="0"/>
        </a:p>
      </dgm:t>
    </dgm:pt>
    <dgm:pt modelId="{B0D7DF7E-A490-F847-8973-BCF33515F29D}" type="parTrans" cxnId="{FAE9965A-7266-034F-8430-D9CA27ADDCE1}">
      <dgm:prSet/>
      <dgm:spPr/>
      <dgm:t>
        <a:bodyPr/>
        <a:lstStyle/>
        <a:p>
          <a:endParaRPr lang="zh-CN" altLang="en-US"/>
        </a:p>
      </dgm:t>
    </dgm:pt>
    <dgm:pt modelId="{A4A01234-E6E2-0243-BB7D-4273622C7E53}" type="sibTrans" cxnId="{FAE9965A-7266-034F-8430-D9CA27ADDCE1}">
      <dgm:prSet/>
      <dgm:spPr/>
      <dgm:t>
        <a:bodyPr/>
        <a:lstStyle/>
        <a:p>
          <a:endParaRPr lang="zh-CN" altLang="en-US"/>
        </a:p>
      </dgm:t>
    </dgm:pt>
    <dgm:pt modelId="{EEAEE691-88EF-E841-888D-AFD79B52D267}">
      <dgm:prSet phldrT="[文本]"/>
      <dgm:spPr/>
      <dgm:t>
        <a:bodyPr/>
        <a:lstStyle/>
        <a:p>
          <a:r>
            <a:rPr lang="en-US" altLang="zh-CN" dirty="0" smtClean="0"/>
            <a:t>Room</a:t>
          </a:r>
          <a:endParaRPr lang="zh-CN" altLang="en-US" dirty="0"/>
        </a:p>
      </dgm:t>
    </dgm:pt>
    <dgm:pt modelId="{8708279A-CFB5-3347-8BE5-3789BD8683F2}" type="parTrans" cxnId="{61889799-87C3-5245-A2B8-1F7F22966638}">
      <dgm:prSet/>
      <dgm:spPr/>
      <dgm:t>
        <a:bodyPr/>
        <a:lstStyle/>
        <a:p>
          <a:endParaRPr lang="zh-CN" altLang="en-US"/>
        </a:p>
      </dgm:t>
    </dgm:pt>
    <dgm:pt modelId="{EF4BE989-F9D9-E641-9871-5F5CBB99277E}" type="sibTrans" cxnId="{61889799-87C3-5245-A2B8-1F7F22966638}">
      <dgm:prSet/>
      <dgm:spPr/>
      <dgm:t>
        <a:bodyPr/>
        <a:lstStyle/>
        <a:p>
          <a:endParaRPr lang="zh-CN" altLang="en-US"/>
        </a:p>
      </dgm:t>
    </dgm:pt>
    <dgm:pt modelId="{0DC044F2-559F-C84D-84C5-5E983D2D81AF}">
      <dgm:prSet phldrT="[文本]"/>
      <dgm:spPr/>
      <dgm:t>
        <a:bodyPr/>
        <a:lstStyle/>
        <a:p>
          <a:r>
            <a:rPr lang="en-US" altLang="zh-CN" dirty="0" smtClean="0"/>
            <a:t>Raspberry PI</a:t>
          </a:r>
          <a:endParaRPr lang="zh-CN" altLang="en-US" dirty="0"/>
        </a:p>
      </dgm:t>
    </dgm:pt>
    <dgm:pt modelId="{F91BE62A-91CF-6D41-B5B2-D3C8575B85A8}" type="parTrans" cxnId="{99F7B8C9-6B72-9C43-9C9F-3086FA43D750}">
      <dgm:prSet/>
      <dgm:spPr/>
      <dgm:t>
        <a:bodyPr/>
        <a:lstStyle/>
        <a:p>
          <a:endParaRPr lang="zh-CN" altLang="en-US"/>
        </a:p>
      </dgm:t>
    </dgm:pt>
    <dgm:pt modelId="{C7D914FE-1094-504C-B003-38716660BAE0}" type="sibTrans" cxnId="{99F7B8C9-6B72-9C43-9C9F-3086FA43D750}">
      <dgm:prSet/>
      <dgm:spPr/>
      <dgm:t>
        <a:bodyPr/>
        <a:lstStyle/>
        <a:p>
          <a:endParaRPr lang="zh-CN" altLang="en-US"/>
        </a:p>
      </dgm:t>
    </dgm:pt>
    <dgm:pt modelId="{E4117F1D-2883-0544-B3B7-ED7AFD72D5BE}">
      <dgm:prSet phldrT="[文本]"/>
      <dgm:spPr/>
      <dgm:t>
        <a:bodyPr/>
        <a:lstStyle/>
        <a:p>
          <a:r>
            <a:rPr lang="en-US" altLang="zh-CN" dirty="0" smtClean="0"/>
            <a:t>Sync(HTTP)</a:t>
          </a:r>
          <a:endParaRPr lang="zh-CN" altLang="en-US" dirty="0"/>
        </a:p>
      </dgm:t>
    </dgm:pt>
    <dgm:pt modelId="{B3098840-519F-3242-AD96-8A5B42D8A28B}" type="parTrans" cxnId="{B284E8D1-E710-CD49-93CD-6E655723C796}">
      <dgm:prSet/>
      <dgm:spPr/>
      <dgm:t>
        <a:bodyPr/>
        <a:lstStyle/>
        <a:p>
          <a:endParaRPr lang="zh-CN" altLang="en-US"/>
        </a:p>
      </dgm:t>
    </dgm:pt>
    <dgm:pt modelId="{3FD5BFEA-16EC-A742-89FB-36BA3757C1BD}" type="sibTrans" cxnId="{B284E8D1-E710-CD49-93CD-6E655723C796}">
      <dgm:prSet/>
      <dgm:spPr/>
      <dgm:t>
        <a:bodyPr/>
        <a:lstStyle/>
        <a:p>
          <a:endParaRPr lang="zh-CN" altLang="en-US"/>
        </a:p>
      </dgm:t>
    </dgm:pt>
    <dgm:pt modelId="{235C9118-CC8B-BF4D-9FBB-68FC7C00708A}">
      <dgm:prSet/>
      <dgm:spPr/>
      <dgm:t>
        <a:bodyPr/>
        <a:lstStyle/>
        <a:p>
          <a:r>
            <a:rPr lang="en-US" altLang="zh-CN" dirty="0" smtClean="0"/>
            <a:t>User</a:t>
          </a:r>
          <a:endParaRPr lang="zh-CN" altLang="en-US" dirty="0"/>
        </a:p>
      </dgm:t>
    </dgm:pt>
    <dgm:pt modelId="{B5929298-AAA4-5448-9A34-8EF6208BBE07}" type="parTrans" cxnId="{F7B05826-A503-A84B-AA79-03265C391E1C}">
      <dgm:prSet/>
      <dgm:spPr/>
      <dgm:t>
        <a:bodyPr/>
        <a:lstStyle/>
        <a:p>
          <a:endParaRPr lang="zh-CN" altLang="en-US"/>
        </a:p>
      </dgm:t>
    </dgm:pt>
    <dgm:pt modelId="{26183B4C-B6D0-344D-A000-E7544DF4D9F1}" type="sibTrans" cxnId="{F7B05826-A503-A84B-AA79-03265C391E1C}">
      <dgm:prSet/>
      <dgm:spPr/>
      <dgm:t>
        <a:bodyPr/>
        <a:lstStyle/>
        <a:p>
          <a:endParaRPr lang="zh-CN" altLang="en-US"/>
        </a:p>
      </dgm:t>
    </dgm:pt>
    <dgm:pt modelId="{5FE0A027-C470-3047-9ABB-7378661012F4}">
      <dgm:prSet/>
      <dgm:spPr/>
      <dgm:t>
        <a:bodyPr/>
        <a:lstStyle/>
        <a:p>
          <a:r>
            <a:rPr lang="en-US" altLang="zh-CN" dirty="0" smtClean="0"/>
            <a:t>Role</a:t>
          </a:r>
          <a:endParaRPr lang="zh-CN" altLang="en-US" dirty="0"/>
        </a:p>
      </dgm:t>
    </dgm:pt>
    <dgm:pt modelId="{82AE8C45-BB96-7646-A3A1-29C3FD7CA01F}" type="parTrans" cxnId="{212D4094-9D79-5943-BD80-CC0AA71F32D2}">
      <dgm:prSet/>
      <dgm:spPr/>
      <dgm:t>
        <a:bodyPr/>
        <a:lstStyle/>
        <a:p>
          <a:endParaRPr lang="zh-CN" altLang="en-US"/>
        </a:p>
      </dgm:t>
    </dgm:pt>
    <dgm:pt modelId="{2E6DF90C-AEA3-EE41-95FA-6A8FFF3E0831}" type="sibTrans" cxnId="{212D4094-9D79-5943-BD80-CC0AA71F32D2}">
      <dgm:prSet/>
      <dgm:spPr/>
      <dgm:t>
        <a:bodyPr/>
        <a:lstStyle/>
        <a:p>
          <a:endParaRPr lang="zh-CN" altLang="en-US"/>
        </a:p>
      </dgm:t>
    </dgm:pt>
    <dgm:pt modelId="{2184AB92-B67C-D847-B609-9768285D1516}">
      <dgm:prSet/>
      <dgm:spPr/>
      <dgm:t>
        <a:bodyPr/>
        <a:lstStyle/>
        <a:p>
          <a:r>
            <a:rPr lang="en-US" altLang="zh-CN" dirty="0" smtClean="0"/>
            <a:t>Intelligence Controller</a:t>
          </a:r>
          <a:endParaRPr lang="zh-CN" altLang="en-US" dirty="0"/>
        </a:p>
      </dgm:t>
    </dgm:pt>
    <dgm:pt modelId="{801BCCCF-83A7-4A41-9E2A-B6DEAB8BDA1F}" type="parTrans" cxnId="{BC2ED36E-3D13-DC40-9E6C-E045EA220EE6}">
      <dgm:prSet/>
      <dgm:spPr/>
      <dgm:t>
        <a:bodyPr/>
        <a:lstStyle/>
        <a:p>
          <a:endParaRPr lang="zh-CN" altLang="en-US"/>
        </a:p>
      </dgm:t>
    </dgm:pt>
    <dgm:pt modelId="{D686DB42-AC9E-0145-A171-DA5F7ECD6427}" type="sibTrans" cxnId="{BC2ED36E-3D13-DC40-9E6C-E045EA220EE6}">
      <dgm:prSet/>
      <dgm:spPr/>
      <dgm:t>
        <a:bodyPr/>
        <a:lstStyle/>
        <a:p>
          <a:endParaRPr lang="zh-CN" altLang="en-US"/>
        </a:p>
      </dgm:t>
    </dgm:pt>
    <dgm:pt modelId="{8633EED2-F37E-F640-9BEC-48718ED3F438}">
      <dgm:prSet/>
      <dgm:spPr/>
      <dgm:t>
        <a:bodyPr/>
        <a:lstStyle/>
        <a:p>
          <a:r>
            <a:rPr lang="en-US" altLang="zh-CN" dirty="0" smtClean="0"/>
            <a:t>Generate Data Package</a:t>
          </a:r>
          <a:endParaRPr lang="zh-CN" altLang="en-US" dirty="0"/>
        </a:p>
      </dgm:t>
    </dgm:pt>
    <dgm:pt modelId="{1A08CA76-4237-1B4B-AA3E-E5063F042E42}" type="parTrans" cxnId="{F61B64ED-8A2A-9742-8F32-B1198D60E4B9}">
      <dgm:prSet/>
      <dgm:spPr/>
      <dgm:t>
        <a:bodyPr/>
        <a:lstStyle/>
        <a:p>
          <a:endParaRPr lang="zh-CN" altLang="en-US"/>
        </a:p>
      </dgm:t>
    </dgm:pt>
    <dgm:pt modelId="{7092EDA8-A4D4-EF42-B336-DE36FAF3463D}" type="sibTrans" cxnId="{F61B64ED-8A2A-9742-8F32-B1198D60E4B9}">
      <dgm:prSet/>
      <dgm:spPr/>
      <dgm:t>
        <a:bodyPr/>
        <a:lstStyle/>
        <a:p>
          <a:endParaRPr lang="zh-CN" altLang="en-US"/>
        </a:p>
      </dgm:t>
    </dgm:pt>
    <dgm:pt modelId="{A7BB0E13-912D-944D-A1E5-39587B55DAEF}">
      <dgm:prSet/>
      <dgm:spPr/>
      <dgm:t>
        <a:bodyPr/>
        <a:lstStyle/>
        <a:p>
          <a:r>
            <a:rPr lang="en-US" altLang="zh-CN" dirty="0" smtClean="0"/>
            <a:t>Hardware</a:t>
          </a:r>
          <a:endParaRPr lang="zh-CN" altLang="en-US" dirty="0"/>
        </a:p>
      </dgm:t>
    </dgm:pt>
    <dgm:pt modelId="{7224E3C6-377B-E44D-9DB1-D7C939497E56}" type="parTrans" cxnId="{58F59A94-C998-B642-B64A-BA0AE3E7A844}">
      <dgm:prSet/>
      <dgm:spPr/>
      <dgm:t>
        <a:bodyPr/>
        <a:lstStyle/>
        <a:p>
          <a:endParaRPr lang="zh-CN" altLang="en-US"/>
        </a:p>
      </dgm:t>
    </dgm:pt>
    <dgm:pt modelId="{24AF410F-D313-214D-8FC8-A3B8CE138FDD}" type="sibTrans" cxnId="{58F59A94-C998-B642-B64A-BA0AE3E7A844}">
      <dgm:prSet/>
      <dgm:spPr/>
      <dgm:t>
        <a:bodyPr/>
        <a:lstStyle/>
        <a:p>
          <a:endParaRPr lang="zh-CN" altLang="en-US"/>
        </a:p>
      </dgm:t>
    </dgm:pt>
    <dgm:pt modelId="{25108FAE-1A9D-0049-B005-5A4FB5B68CD0}" type="pres">
      <dgm:prSet presAssocID="{3887C31E-2CF7-3A40-894C-7080BCA07CF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2B6E8A5-E919-7C4E-AD5A-3E8BD2DD8F83}" type="pres">
      <dgm:prSet presAssocID="{C47EF13E-EF7B-1245-A4B3-3F95C09AE95E}" presName="root1" presStyleCnt="0"/>
      <dgm:spPr/>
    </dgm:pt>
    <dgm:pt modelId="{CDEABF9E-69BA-004D-AD66-CDCAF540D691}" type="pres">
      <dgm:prSet presAssocID="{C47EF13E-EF7B-1245-A4B3-3F95C09AE95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36ADCC7-C7D1-2C41-946A-6CF07B961B6E}" type="pres">
      <dgm:prSet presAssocID="{C47EF13E-EF7B-1245-A4B3-3F95C09AE95E}" presName="level2hierChild" presStyleCnt="0"/>
      <dgm:spPr/>
    </dgm:pt>
    <dgm:pt modelId="{56BF266C-4562-1244-BCB6-966BF7D9D2A5}" type="pres">
      <dgm:prSet presAssocID="{E63AAD8E-425B-6345-9555-2E98731FFABB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09ED6EB7-B5B4-2B4C-BCD8-43470318D6F7}" type="pres">
      <dgm:prSet presAssocID="{E63AAD8E-425B-6345-9555-2E98731FFABB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E5658D21-6CFF-2049-8846-5BBF4785EA7A}" type="pres">
      <dgm:prSet presAssocID="{9C5C6BE1-C211-A44A-AE51-A2A489A46A99}" presName="root2" presStyleCnt="0"/>
      <dgm:spPr/>
    </dgm:pt>
    <dgm:pt modelId="{67ED4024-87E6-454F-8D73-8A529A48826A}" type="pres">
      <dgm:prSet presAssocID="{9C5C6BE1-C211-A44A-AE51-A2A489A46A99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F07E8C7-E44F-9945-9366-40487C3DC7C3}" type="pres">
      <dgm:prSet presAssocID="{9C5C6BE1-C211-A44A-AE51-A2A489A46A99}" presName="level3hierChild" presStyleCnt="0"/>
      <dgm:spPr/>
    </dgm:pt>
    <dgm:pt modelId="{41C4A9EB-A238-B14F-BED2-96F7CD4D9CBA}" type="pres">
      <dgm:prSet presAssocID="{B0D7DF7E-A490-F847-8973-BCF33515F29D}" presName="conn2-1" presStyleLbl="parChTrans1D3" presStyleIdx="0" presStyleCnt="7"/>
      <dgm:spPr/>
      <dgm:t>
        <a:bodyPr/>
        <a:lstStyle/>
        <a:p>
          <a:endParaRPr lang="zh-CN" altLang="en-US"/>
        </a:p>
      </dgm:t>
    </dgm:pt>
    <dgm:pt modelId="{1E99C465-4FEB-504B-A127-4F16506CFC83}" type="pres">
      <dgm:prSet presAssocID="{B0D7DF7E-A490-F847-8973-BCF33515F29D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F0C34422-37A2-F547-9F9A-8915E8BA9DC2}" type="pres">
      <dgm:prSet presAssocID="{A88AC87B-1A81-4347-A131-6E1F171D081A}" presName="root2" presStyleCnt="0"/>
      <dgm:spPr/>
    </dgm:pt>
    <dgm:pt modelId="{9E7BCF28-EAFD-7947-ACA2-386FBA8B653E}" type="pres">
      <dgm:prSet presAssocID="{A88AC87B-1A81-4347-A131-6E1F171D081A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2E15CF-0153-CE4F-93B6-5F79689CF716}" type="pres">
      <dgm:prSet presAssocID="{A88AC87B-1A81-4347-A131-6E1F171D081A}" presName="level3hierChild" presStyleCnt="0"/>
      <dgm:spPr/>
    </dgm:pt>
    <dgm:pt modelId="{F47CCE25-6A78-D04C-951D-766521A9F7F0}" type="pres">
      <dgm:prSet presAssocID="{7224E3C6-377B-E44D-9DB1-D7C939497E56}" presName="conn2-1" presStyleLbl="parChTrans1D3" presStyleIdx="1" presStyleCnt="7"/>
      <dgm:spPr/>
      <dgm:t>
        <a:bodyPr/>
        <a:lstStyle/>
        <a:p>
          <a:endParaRPr lang="zh-CN" altLang="en-US"/>
        </a:p>
      </dgm:t>
    </dgm:pt>
    <dgm:pt modelId="{9DF09F61-629F-A444-B9FC-76679A092EDE}" type="pres">
      <dgm:prSet presAssocID="{7224E3C6-377B-E44D-9DB1-D7C939497E56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C4D18D18-D361-C549-A514-2FB5015E246B}" type="pres">
      <dgm:prSet presAssocID="{A7BB0E13-912D-944D-A1E5-39587B55DAEF}" presName="root2" presStyleCnt="0"/>
      <dgm:spPr/>
    </dgm:pt>
    <dgm:pt modelId="{485799B5-6A33-BB42-B8AA-5439CA41DD10}" type="pres">
      <dgm:prSet presAssocID="{A7BB0E13-912D-944D-A1E5-39587B55DAEF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BF9A16-01BF-4C4B-9161-0AC6873EFB53}" type="pres">
      <dgm:prSet presAssocID="{A7BB0E13-912D-944D-A1E5-39587B55DAEF}" presName="level3hierChild" presStyleCnt="0"/>
      <dgm:spPr/>
    </dgm:pt>
    <dgm:pt modelId="{293ECAD6-3DEE-714D-9E6B-EF82A8F10EEF}" type="pres">
      <dgm:prSet presAssocID="{8708279A-CFB5-3347-8BE5-3789BD8683F2}" presName="conn2-1" presStyleLbl="parChTrans1D3" presStyleIdx="2" presStyleCnt="7"/>
      <dgm:spPr/>
      <dgm:t>
        <a:bodyPr/>
        <a:lstStyle/>
        <a:p>
          <a:endParaRPr lang="zh-CN" altLang="en-US"/>
        </a:p>
      </dgm:t>
    </dgm:pt>
    <dgm:pt modelId="{E4622011-1215-644E-A5B3-527141AB71C8}" type="pres">
      <dgm:prSet presAssocID="{8708279A-CFB5-3347-8BE5-3789BD8683F2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C091DAF0-0379-9642-BA66-52C068F2CE7E}" type="pres">
      <dgm:prSet presAssocID="{EEAEE691-88EF-E841-888D-AFD79B52D267}" presName="root2" presStyleCnt="0"/>
      <dgm:spPr/>
    </dgm:pt>
    <dgm:pt modelId="{EB576E3D-1920-F24A-8548-E8D7D46EF592}" type="pres">
      <dgm:prSet presAssocID="{EEAEE691-88EF-E841-888D-AFD79B52D267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30CA11-DEFE-704C-9481-CD144AC8EA1B}" type="pres">
      <dgm:prSet presAssocID="{EEAEE691-88EF-E841-888D-AFD79B52D267}" presName="level3hierChild" presStyleCnt="0"/>
      <dgm:spPr/>
    </dgm:pt>
    <dgm:pt modelId="{67D27611-6547-BE43-9FF6-9944696D871E}" type="pres">
      <dgm:prSet presAssocID="{B5929298-AAA4-5448-9A34-8EF6208BBE07}" presName="conn2-1" presStyleLbl="parChTrans1D3" presStyleIdx="3" presStyleCnt="7"/>
      <dgm:spPr/>
      <dgm:t>
        <a:bodyPr/>
        <a:lstStyle/>
        <a:p>
          <a:endParaRPr lang="zh-CN" altLang="en-US"/>
        </a:p>
      </dgm:t>
    </dgm:pt>
    <dgm:pt modelId="{FA5D6CE1-07C6-5A48-AF25-524EA4C406F5}" type="pres">
      <dgm:prSet presAssocID="{B5929298-AAA4-5448-9A34-8EF6208BBE07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2AB5070C-233D-6A4F-A58C-9DA5F347D352}" type="pres">
      <dgm:prSet presAssocID="{235C9118-CC8B-BF4D-9FBB-68FC7C00708A}" presName="root2" presStyleCnt="0"/>
      <dgm:spPr/>
    </dgm:pt>
    <dgm:pt modelId="{E317A89B-FFA7-0746-9A63-6AC285329BC9}" type="pres">
      <dgm:prSet presAssocID="{235C9118-CC8B-BF4D-9FBB-68FC7C00708A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0B2E03-6BEC-F84A-9841-8101413A8BC9}" type="pres">
      <dgm:prSet presAssocID="{235C9118-CC8B-BF4D-9FBB-68FC7C00708A}" presName="level3hierChild" presStyleCnt="0"/>
      <dgm:spPr/>
    </dgm:pt>
    <dgm:pt modelId="{EF5F6750-02F3-3347-B01F-C39D4B0C0F82}" type="pres">
      <dgm:prSet presAssocID="{82AE8C45-BB96-7646-A3A1-29C3FD7CA01F}" presName="conn2-1" presStyleLbl="parChTrans1D3" presStyleIdx="4" presStyleCnt="7"/>
      <dgm:spPr/>
      <dgm:t>
        <a:bodyPr/>
        <a:lstStyle/>
        <a:p>
          <a:endParaRPr lang="zh-CN" altLang="en-US"/>
        </a:p>
      </dgm:t>
    </dgm:pt>
    <dgm:pt modelId="{8DBB8B55-ED9F-F648-BE91-94572D1C09F9}" type="pres">
      <dgm:prSet presAssocID="{82AE8C45-BB96-7646-A3A1-29C3FD7CA01F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ADD19608-8016-9043-AEAE-A66722A9890A}" type="pres">
      <dgm:prSet presAssocID="{5FE0A027-C470-3047-9ABB-7378661012F4}" presName="root2" presStyleCnt="0"/>
      <dgm:spPr/>
    </dgm:pt>
    <dgm:pt modelId="{F06186AC-A54B-F84B-B47E-6AA3139944A9}" type="pres">
      <dgm:prSet presAssocID="{5FE0A027-C470-3047-9ABB-7378661012F4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0BC088-3BBA-9F4B-A834-EB89599BC9F0}" type="pres">
      <dgm:prSet presAssocID="{5FE0A027-C470-3047-9ABB-7378661012F4}" presName="level3hierChild" presStyleCnt="0"/>
      <dgm:spPr/>
    </dgm:pt>
    <dgm:pt modelId="{EAABC7B8-DCEF-524D-9104-F0444EAD5B48}" type="pres">
      <dgm:prSet presAssocID="{F91BE62A-91CF-6D41-B5B2-D3C8575B85A8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98A68A48-92CA-734E-8A9F-152867D86356}" type="pres">
      <dgm:prSet presAssocID="{F91BE62A-91CF-6D41-B5B2-D3C8575B85A8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2AA34BA-A1D6-8F47-864D-4833EA103605}" type="pres">
      <dgm:prSet presAssocID="{0DC044F2-559F-C84D-84C5-5E983D2D81AF}" presName="root2" presStyleCnt="0"/>
      <dgm:spPr/>
    </dgm:pt>
    <dgm:pt modelId="{37DD42C2-5767-894E-9FEB-9CCEB4126055}" type="pres">
      <dgm:prSet presAssocID="{0DC044F2-559F-C84D-84C5-5E983D2D81AF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CA98CF-A85C-4341-B525-78A0BB5E11BA}" type="pres">
      <dgm:prSet presAssocID="{0DC044F2-559F-C84D-84C5-5E983D2D81AF}" presName="level3hierChild" presStyleCnt="0"/>
      <dgm:spPr/>
    </dgm:pt>
    <dgm:pt modelId="{C0ED2EDC-4A13-0E41-96C1-9FEFCC9D9036}" type="pres">
      <dgm:prSet presAssocID="{B3098840-519F-3242-AD96-8A5B42D8A28B}" presName="conn2-1" presStyleLbl="parChTrans1D3" presStyleIdx="5" presStyleCnt="7"/>
      <dgm:spPr/>
      <dgm:t>
        <a:bodyPr/>
        <a:lstStyle/>
        <a:p>
          <a:endParaRPr lang="zh-CN" altLang="en-US"/>
        </a:p>
      </dgm:t>
    </dgm:pt>
    <dgm:pt modelId="{BA45E25C-D541-DD40-96C1-2707D8A34F51}" type="pres">
      <dgm:prSet presAssocID="{B3098840-519F-3242-AD96-8A5B42D8A28B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72597554-901A-EF4B-B8F5-A591C2B253FC}" type="pres">
      <dgm:prSet presAssocID="{E4117F1D-2883-0544-B3B7-ED7AFD72D5BE}" presName="root2" presStyleCnt="0"/>
      <dgm:spPr/>
    </dgm:pt>
    <dgm:pt modelId="{B29564CF-0EEC-A841-BF72-4748D54A3FD7}" type="pres">
      <dgm:prSet presAssocID="{E4117F1D-2883-0544-B3B7-ED7AFD72D5BE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FF54DD-7E09-A24B-ABE0-F6B4F5F49B7D}" type="pres">
      <dgm:prSet presAssocID="{E4117F1D-2883-0544-B3B7-ED7AFD72D5BE}" presName="level3hierChild" presStyleCnt="0"/>
      <dgm:spPr/>
    </dgm:pt>
    <dgm:pt modelId="{0A30F8CA-57CA-EB4C-8DEF-C11018851597}" type="pres">
      <dgm:prSet presAssocID="{801BCCCF-83A7-4A41-9E2A-B6DEAB8BDA1F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F028C093-185D-E54D-AF31-2119409CACE6}" type="pres">
      <dgm:prSet presAssocID="{801BCCCF-83A7-4A41-9E2A-B6DEAB8BDA1F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6B94F795-E09F-5A4A-BD51-3D44C3D8E665}" type="pres">
      <dgm:prSet presAssocID="{2184AB92-B67C-D847-B609-9768285D1516}" presName="root2" presStyleCnt="0"/>
      <dgm:spPr/>
    </dgm:pt>
    <dgm:pt modelId="{3C56B551-737E-4642-B709-52D27597D603}" type="pres">
      <dgm:prSet presAssocID="{2184AB92-B67C-D847-B609-9768285D1516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4F1043-842E-6F49-A469-679DDD996264}" type="pres">
      <dgm:prSet presAssocID="{2184AB92-B67C-D847-B609-9768285D1516}" presName="level3hierChild" presStyleCnt="0"/>
      <dgm:spPr/>
    </dgm:pt>
    <dgm:pt modelId="{C8C43527-018D-2E40-8B29-8638BA03AFC9}" type="pres">
      <dgm:prSet presAssocID="{1A08CA76-4237-1B4B-AA3E-E5063F042E42}" presName="conn2-1" presStyleLbl="parChTrans1D3" presStyleIdx="6" presStyleCnt="7"/>
      <dgm:spPr/>
      <dgm:t>
        <a:bodyPr/>
        <a:lstStyle/>
        <a:p>
          <a:endParaRPr lang="zh-CN" altLang="en-US"/>
        </a:p>
      </dgm:t>
    </dgm:pt>
    <dgm:pt modelId="{3116512C-BF1B-2845-9EF1-AF44495F13FA}" type="pres">
      <dgm:prSet presAssocID="{1A08CA76-4237-1B4B-AA3E-E5063F042E42}" presName="connTx" presStyleLbl="parChTrans1D3" presStyleIdx="6" presStyleCnt="7"/>
      <dgm:spPr/>
      <dgm:t>
        <a:bodyPr/>
        <a:lstStyle/>
        <a:p>
          <a:endParaRPr lang="zh-CN" altLang="en-US"/>
        </a:p>
      </dgm:t>
    </dgm:pt>
    <dgm:pt modelId="{1B556C83-1B01-DA4B-A0D1-1FBA7B7977C8}" type="pres">
      <dgm:prSet presAssocID="{8633EED2-F37E-F640-9BEC-48718ED3F438}" presName="root2" presStyleCnt="0"/>
      <dgm:spPr/>
    </dgm:pt>
    <dgm:pt modelId="{F8DB2FBD-7D5E-1449-9630-B226D67F3625}" type="pres">
      <dgm:prSet presAssocID="{8633EED2-F37E-F640-9BEC-48718ED3F438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66DBA4-5074-2540-8E04-ED9C025B9B9D}" type="pres">
      <dgm:prSet presAssocID="{8633EED2-F37E-F640-9BEC-48718ED3F438}" presName="level3hierChild" presStyleCnt="0"/>
      <dgm:spPr/>
    </dgm:pt>
  </dgm:ptLst>
  <dgm:cxnLst>
    <dgm:cxn modelId="{F7B05826-A503-A84B-AA79-03265C391E1C}" srcId="{9C5C6BE1-C211-A44A-AE51-A2A489A46A99}" destId="{235C9118-CC8B-BF4D-9FBB-68FC7C00708A}" srcOrd="3" destOrd="0" parTransId="{B5929298-AAA4-5448-9A34-8EF6208BBE07}" sibTransId="{26183B4C-B6D0-344D-A000-E7544DF4D9F1}"/>
    <dgm:cxn modelId="{17D57F18-53D1-1646-A60B-5EE33B82DD23}" type="presOf" srcId="{B3098840-519F-3242-AD96-8A5B42D8A28B}" destId="{C0ED2EDC-4A13-0E41-96C1-9FEFCC9D9036}" srcOrd="0" destOrd="0" presId="urn:microsoft.com/office/officeart/2005/8/layout/hierarchy2"/>
    <dgm:cxn modelId="{99F7B8C9-6B72-9C43-9C9F-3086FA43D750}" srcId="{C47EF13E-EF7B-1245-A4B3-3F95C09AE95E}" destId="{0DC044F2-559F-C84D-84C5-5E983D2D81AF}" srcOrd="1" destOrd="0" parTransId="{F91BE62A-91CF-6D41-B5B2-D3C8575B85A8}" sibTransId="{C7D914FE-1094-504C-B003-38716660BAE0}"/>
    <dgm:cxn modelId="{58F59A94-C998-B642-B64A-BA0AE3E7A844}" srcId="{9C5C6BE1-C211-A44A-AE51-A2A489A46A99}" destId="{A7BB0E13-912D-944D-A1E5-39587B55DAEF}" srcOrd="1" destOrd="0" parTransId="{7224E3C6-377B-E44D-9DB1-D7C939497E56}" sibTransId="{24AF410F-D313-214D-8FC8-A3B8CE138FDD}"/>
    <dgm:cxn modelId="{3DDDD782-33C9-864F-9CA1-36B228B2422B}" type="presOf" srcId="{EEAEE691-88EF-E841-888D-AFD79B52D267}" destId="{EB576E3D-1920-F24A-8548-E8D7D46EF592}" srcOrd="0" destOrd="0" presId="urn:microsoft.com/office/officeart/2005/8/layout/hierarchy2"/>
    <dgm:cxn modelId="{5583C1BF-A480-DE43-B7DE-0CB092A0741E}" type="presOf" srcId="{801BCCCF-83A7-4A41-9E2A-B6DEAB8BDA1F}" destId="{0A30F8CA-57CA-EB4C-8DEF-C11018851597}" srcOrd="0" destOrd="0" presId="urn:microsoft.com/office/officeart/2005/8/layout/hierarchy2"/>
    <dgm:cxn modelId="{AFD79878-5A1B-5844-AEE6-8D83D32367B3}" type="presOf" srcId="{B5929298-AAA4-5448-9A34-8EF6208BBE07}" destId="{67D27611-6547-BE43-9FF6-9944696D871E}" srcOrd="0" destOrd="0" presId="urn:microsoft.com/office/officeart/2005/8/layout/hierarchy2"/>
    <dgm:cxn modelId="{85A66947-BCAB-4A4D-AC5C-450BA5BD5744}" type="presOf" srcId="{8633EED2-F37E-F640-9BEC-48718ED3F438}" destId="{F8DB2FBD-7D5E-1449-9630-B226D67F3625}" srcOrd="0" destOrd="0" presId="urn:microsoft.com/office/officeart/2005/8/layout/hierarchy2"/>
    <dgm:cxn modelId="{4AA5A271-C5F0-A640-A25F-79121EAC32AB}" type="presOf" srcId="{1A08CA76-4237-1B4B-AA3E-E5063F042E42}" destId="{C8C43527-018D-2E40-8B29-8638BA03AFC9}" srcOrd="0" destOrd="0" presId="urn:microsoft.com/office/officeart/2005/8/layout/hierarchy2"/>
    <dgm:cxn modelId="{11C868F3-36C2-134A-B6DE-9C6207AFACD6}" type="presOf" srcId="{3887C31E-2CF7-3A40-894C-7080BCA07CF1}" destId="{25108FAE-1A9D-0049-B005-5A4FB5B68CD0}" srcOrd="0" destOrd="0" presId="urn:microsoft.com/office/officeart/2005/8/layout/hierarchy2"/>
    <dgm:cxn modelId="{20DC5CE4-561B-7E49-AF4B-8650494340B1}" type="presOf" srcId="{801BCCCF-83A7-4A41-9E2A-B6DEAB8BDA1F}" destId="{F028C093-185D-E54D-AF31-2119409CACE6}" srcOrd="1" destOrd="0" presId="urn:microsoft.com/office/officeart/2005/8/layout/hierarchy2"/>
    <dgm:cxn modelId="{CBD48CCB-ECB3-B143-934E-240473AAC696}" type="presOf" srcId="{A7BB0E13-912D-944D-A1E5-39587B55DAEF}" destId="{485799B5-6A33-BB42-B8AA-5439CA41DD10}" srcOrd="0" destOrd="0" presId="urn:microsoft.com/office/officeart/2005/8/layout/hierarchy2"/>
    <dgm:cxn modelId="{58C542A3-54FA-8E46-A372-50DF5D5D8DAE}" type="presOf" srcId="{7224E3C6-377B-E44D-9DB1-D7C939497E56}" destId="{9DF09F61-629F-A444-B9FC-76679A092EDE}" srcOrd="1" destOrd="0" presId="urn:microsoft.com/office/officeart/2005/8/layout/hierarchy2"/>
    <dgm:cxn modelId="{B284E8D1-E710-CD49-93CD-6E655723C796}" srcId="{0DC044F2-559F-C84D-84C5-5E983D2D81AF}" destId="{E4117F1D-2883-0544-B3B7-ED7AFD72D5BE}" srcOrd="0" destOrd="0" parTransId="{B3098840-519F-3242-AD96-8A5B42D8A28B}" sibTransId="{3FD5BFEA-16EC-A742-89FB-36BA3757C1BD}"/>
    <dgm:cxn modelId="{9656B2DB-FEC8-ED40-9D58-C3C15D7AD182}" type="presOf" srcId="{82AE8C45-BB96-7646-A3A1-29C3FD7CA01F}" destId="{8DBB8B55-ED9F-F648-BE91-94572D1C09F9}" srcOrd="1" destOrd="0" presId="urn:microsoft.com/office/officeart/2005/8/layout/hierarchy2"/>
    <dgm:cxn modelId="{003BA210-20C1-7042-B9F6-7C274FE14BB3}" type="presOf" srcId="{2184AB92-B67C-D847-B609-9768285D1516}" destId="{3C56B551-737E-4642-B709-52D27597D603}" srcOrd="0" destOrd="0" presId="urn:microsoft.com/office/officeart/2005/8/layout/hierarchy2"/>
    <dgm:cxn modelId="{CFDDE719-94C8-3C46-8B5A-D613C573D506}" type="presOf" srcId="{8708279A-CFB5-3347-8BE5-3789BD8683F2}" destId="{293ECAD6-3DEE-714D-9E6B-EF82A8F10EEF}" srcOrd="0" destOrd="0" presId="urn:microsoft.com/office/officeart/2005/8/layout/hierarchy2"/>
    <dgm:cxn modelId="{A9C68393-784D-0D48-A7C6-894B6D64DDBA}" srcId="{3887C31E-2CF7-3A40-894C-7080BCA07CF1}" destId="{C47EF13E-EF7B-1245-A4B3-3F95C09AE95E}" srcOrd="0" destOrd="0" parTransId="{D29DB538-0357-7A45-85D5-88632788DBFE}" sibTransId="{C07F2938-20D8-B44F-B8A9-3FF26279A53A}"/>
    <dgm:cxn modelId="{BC2ED36E-3D13-DC40-9E6C-E045EA220EE6}" srcId="{C47EF13E-EF7B-1245-A4B3-3F95C09AE95E}" destId="{2184AB92-B67C-D847-B609-9768285D1516}" srcOrd="2" destOrd="0" parTransId="{801BCCCF-83A7-4A41-9E2A-B6DEAB8BDA1F}" sibTransId="{D686DB42-AC9E-0145-A171-DA5F7ECD6427}"/>
    <dgm:cxn modelId="{85302DC5-0466-ED4D-B263-141DE2764FCA}" type="presOf" srcId="{8708279A-CFB5-3347-8BE5-3789BD8683F2}" destId="{E4622011-1215-644E-A5B3-527141AB71C8}" srcOrd="1" destOrd="0" presId="urn:microsoft.com/office/officeart/2005/8/layout/hierarchy2"/>
    <dgm:cxn modelId="{3C868BEA-2900-8041-9E94-8EFEDA402720}" type="presOf" srcId="{C47EF13E-EF7B-1245-A4B3-3F95C09AE95E}" destId="{CDEABF9E-69BA-004D-AD66-CDCAF540D691}" srcOrd="0" destOrd="0" presId="urn:microsoft.com/office/officeart/2005/8/layout/hierarchy2"/>
    <dgm:cxn modelId="{F307A606-5302-CB47-8BA7-3A488F0135B3}" srcId="{C47EF13E-EF7B-1245-A4B3-3F95C09AE95E}" destId="{9C5C6BE1-C211-A44A-AE51-A2A489A46A99}" srcOrd="0" destOrd="0" parTransId="{E63AAD8E-425B-6345-9555-2E98731FFABB}" sibTransId="{A4226FF3-16D4-DB4E-B655-DD61309E4931}"/>
    <dgm:cxn modelId="{55733B42-8974-7148-B117-EF555E6BB3EC}" type="presOf" srcId="{82AE8C45-BB96-7646-A3A1-29C3FD7CA01F}" destId="{EF5F6750-02F3-3347-B01F-C39D4B0C0F82}" srcOrd="0" destOrd="0" presId="urn:microsoft.com/office/officeart/2005/8/layout/hierarchy2"/>
    <dgm:cxn modelId="{8C1566C5-A755-0E4D-A710-49A9C52814AB}" type="presOf" srcId="{5FE0A027-C470-3047-9ABB-7378661012F4}" destId="{F06186AC-A54B-F84B-B47E-6AA3139944A9}" srcOrd="0" destOrd="0" presId="urn:microsoft.com/office/officeart/2005/8/layout/hierarchy2"/>
    <dgm:cxn modelId="{3B8B686E-9AA9-F34D-B931-E1F3DA9FC057}" type="presOf" srcId="{F91BE62A-91CF-6D41-B5B2-D3C8575B85A8}" destId="{98A68A48-92CA-734E-8A9F-152867D86356}" srcOrd="1" destOrd="0" presId="urn:microsoft.com/office/officeart/2005/8/layout/hierarchy2"/>
    <dgm:cxn modelId="{61889799-87C3-5245-A2B8-1F7F22966638}" srcId="{9C5C6BE1-C211-A44A-AE51-A2A489A46A99}" destId="{EEAEE691-88EF-E841-888D-AFD79B52D267}" srcOrd="2" destOrd="0" parTransId="{8708279A-CFB5-3347-8BE5-3789BD8683F2}" sibTransId="{EF4BE989-F9D9-E641-9871-5F5CBB99277E}"/>
    <dgm:cxn modelId="{5CB74B34-ED9F-AB4D-878E-B2CA25D4BD4B}" type="presOf" srcId="{E63AAD8E-425B-6345-9555-2E98731FFABB}" destId="{09ED6EB7-B5B4-2B4C-BCD8-43470318D6F7}" srcOrd="1" destOrd="0" presId="urn:microsoft.com/office/officeart/2005/8/layout/hierarchy2"/>
    <dgm:cxn modelId="{988D4617-C57F-EA4C-AB42-D04F2703CDE9}" type="presOf" srcId="{A88AC87B-1A81-4347-A131-6E1F171D081A}" destId="{9E7BCF28-EAFD-7947-ACA2-386FBA8B653E}" srcOrd="0" destOrd="0" presId="urn:microsoft.com/office/officeart/2005/8/layout/hierarchy2"/>
    <dgm:cxn modelId="{F61B64ED-8A2A-9742-8F32-B1198D60E4B9}" srcId="{2184AB92-B67C-D847-B609-9768285D1516}" destId="{8633EED2-F37E-F640-9BEC-48718ED3F438}" srcOrd="0" destOrd="0" parTransId="{1A08CA76-4237-1B4B-AA3E-E5063F042E42}" sibTransId="{7092EDA8-A4D4-EF42-B336-DE36FAF3463D}"/>
    <dgm:cxn modelId="{8CE63898-0E85-4E40-AAC7-3C4B327D9952}" type="presOf" srcId="{B3098840-519F-3242-AD96-8A5B42D8A28B}" destId="{BA45E25C-D541-DD40-96C1-2707D8A34F51}" srcOrd="1" destOrd="0" presId="urn:microsoft.com/office/officeart/2005/8/layout/hierarchy2"/>
    <dgm:cxn modelId="{FAE9965A-7266-034F-8430-D9CA27ADDCE1}" srcId="{9C5C6BE1-C211-A44A-AE51-A2A489A46A99}" destId="{A88AC87B-1A81-4347-A131-6E1F171D081A}" srcOrd="0" destOrd="0" parTransId="{B0D7DF7E-A490-F847-8973-BCF33515F29D}" sibTransId="{A4A01234-E6E2-0243-BB7D-4273622C7E53}"/>
    <dgm:cxn modelId="{195075B4-61AC-A749-95F5-A3C8F6E6ECF4}" type="presOf" srcId="{9C5C6BE1-C211-A44A-AE51-A2A489A46A99}" destId="{67ED4024-87E6-454F-8D73-8A529A48826A}" srcOrd="0" destOrd="0" presId="urn:microsoft.com/office/officeart/2005/8/layout/hierarchy2"/>
    <dgm:cxn modelId="{86A72CF2-B993-A44C-B637-7291C323C4B2}" type="presOf" srcId="{F91BE62A-91CF-6D41-B5B2-D3C8575B85A8}" destId="{EAABC7B8-DCEF-524D-9104-F0444EAD5B48}" srcOrd="0" destOrd="0" presId="urn:microsoft.com/office/officeart/2005/8/layout/hierarchy2"/>
    <dgm:cxn modelId="{A7325385-3065-F545-89FD-E37071204F13}" type="presOf" srcId="{E63AAD8E-425B-6345-9555-2E98731FFABB}" destId="{56BF266C-4562-1244-BCB6-966BF7D9D2A5}" srcOrd="0" destOrd="0" presId="urn:microsoft.com/office/officeart/2005/8/layout/hierarchy2"/>
    <dgm:cxn modelId="{94D360B9-05D1-0F44-B357-2DD2E6593755}" type="presOf" srcId="{0DC044F2-559F-C84D-84C5-5E983D2D81AF}" destId="{37DD42C2-5767-894E-9FEB-9CCEB4126055}" srcOrd="0" destOrd="0" presId="urn:microsoft.com/office/officeart/2005/8/layout/hierarchy2"/>
    <dgm:cxn modelId="{8EB702B7-B335-3943-88C4-92DC6118E16A}" type="presOf" srcId="{B0D7DF7E-A490-F847-8973-BCF33515F29D}" destId="{41C4A9EB-A238-B14F-BED2-96F7CD4D9CBA}" srcOrd="0" destOrd="0" presId="urn:microsoft.com/office/officeart/2005/8/layout/hierarchy2"/>
    <dgm:cxn modelId="{17B59E2A-F96C-F64B-8BE6-08856505E285}" type="presOf" srcId="{235C9118-CC8B-BF4D-9FBB-68FC7C00708A}" destId="{E317A89B-FFA7-0746-9A63-6AC285329BC9}" srcOrd="0" destOrd="0" presId="urn:microsoft.com/office/officeart/2005/8/layout/hierarchy2"/>
    <dgm:cxn modelId="{EBE9A015-0BED-6440-9806-322D044525EF}" type="presOf" srcId="{B5929298-AAA4-5448-9A34-8EF6208BBE07}" destId="{FA5D6CE1-07C6-5A48-AF25-524EA4C406F5}" srcOrd="1" destOrd="0" presId="urn:microsoft.com/office/officeart/2005/8/layout/hierarchy2"/>
    <dgm:cxn modelId="{3D242E88-6F12-CA4C-9DDD-B000DC7B477E}" type="presOf" srcId="{E4117F1D-2883-0544-B3B7-ED7AFD72D5BE}" destId="{B29564CF-0EEC-A841-BF72-4748D54A3FD7}" srcOrd="0" destOrd="0" presId="urn:microsoft.com/office/officeart/2005/8/layout/hierarchy2"/>
    <dgm:cxn modelId="{AC5E5728-347D-7841-86CD-6C77663B68F4}" type="presOf" srcId="{1A08CA76-4237-1B4B-AA3E-E5063F042E42}" destId="{3116512C-BF1B-2845-9EF1-AF44495F13FA}" srcOrd="1" destOrd="0" presId="urn:microsoft.com/office/officeart/2005/8/layout/hierarchy2"/>
    <dgm:cxn modelId="{212D4094-9D79-5943-BD80-CC0AA71F32D2}" srcId="{9C5C6BE1-C211-A44A-AE51-A2A489A46A99}" destId="{5FE0A027-C470-3047-9ABB-7378661012F4}" srcOrd="4" destOrd="0" parTransId="{82AE8C45-BB96-7646-A3A1-29C3FD7CA01F}" sibTransId="{2E6DF90C-AEA3-EE41-95FA-6A8FFF3E0831}"/>
    <dgm:cxn modelId="{AEBB3F55-1202-7342-B906-A6EBC5CEFDCB}" type="presOf" srcId="{7224E3C6-377B-E44D-9DB1-D7C939497E56}" destId="{F47CCE25-6A78-D04C-951D-766521A9F7F0}" srcOrd="0" destOrd="0" presId="urn:microsoft.com/office/officeart/2005/8/layout/hierarchy2"/>
    <dgm:cxn modelId="{1A813191-7BBB-FA41-A8F9-7353DB63A537}" type="presOf" srcId="{B0D7DF7E-A490-F847-8973-BCF33515F29D}" destId="{1E99C465-4FEB-504B-A127-4F16506CFC83}" srcOrd="1" destOrd="0" presId="urn:microsoft.com/office/officeart/2005/8/layout/hierarchy2"/>
    <dgm:cxn modelId="{D96F76CC-EB7A-DD4E-8C8B-BF29606CADB2}" type="presParOf" srcId="{25108FAE-1A9D-0049-B005-5A4FB5B68CD0}" destId="{12B6E8A5-E919-7C4E-AD5A-3E8BD2DD8F83}" srcOrd="0" destOrd="0" presId="urn:microsoft.com/office/officeart/2005/8/layout/hierarchy2"/>
    <dgm:cxn modelId="{2FA8B066-A6A6-254C-A1E1-29972BB28250}" type="presParOf" srcId="{12B6E8A5-E919-7C4E-AD5A-3E8BD2DD8F83}" destId="{CDEABF9E-69BA-004D-AD66-CDCAF540D691}" srcOrd="0" destOrd="0" presId="urn:microsoft.com/office/officeart/2005/8/layout/hierarchy2"/>
    <dgm:cxn modelId="{C51E60F8-0926-7341-A0B5-DD25527A21B2}" type="presParOf" srcId="{12B6E8A5-E919-7C4E-AD5A-3E8BD2DD8F83}" destId="{A36ADCC7-C7D1-2C41-946A-6CF07B961B6E}" srcOrd="1" destOrd="0" presId="urn:microsoft.com/office/officeart/2005/8/layout/hierarchy2"/>
    <dgm:cxn modelId="{4633966B-B693-FD4E-A3FC-B3A2C26888D2}" type="presParOf" srcId="{A36ADCC7-C7D1-2C41-946A-6CF07B961B6E}" destId="{56BF266C-4562-1244-BCB6-966BF7D9D2A5}" srcOrd="0" destOrd="0" presId="urn:microsoft.com/office/officeart/2005/8/layout/hierarchy2"/>
    <dgm:cxn modelId="{198A1C52-0DD1-DB45-A87D-28E66D020076}" type="presParOf" srcId="{56BF266C-4562-1244-BCB6-966BF7D9D2A5}" destId="{09ED6EB7-B5B4-2B4C-BCD8-43470318D6F7}" srcOrd="0" destOrd="0" presId="urn:microsoft.com/office/officeart/2005/8/layout/hierarchy2"/>
    <dgm:cxn modelId="{52A420B3-6C37-9B48-AF44-30D973A9A169}" type="presParOf" srcId="{A36ADCC7-C7D1-2C41-946A-6CF07B961B6E}" destId="{E5658D21-6CFF-2049-8846-5BBF4785EA7A}" srcOrd="1" destOrd="0" presId="urn:microsoft.com/office/officeart/2005/8/layout/hierarchy2"/>
    <dgm:cxn modelId="{E10513E8-0CD0-2544-B7B6-032F355013E0}" type="presParOf" srcId="{E5658D21-6CFF-2049-8846-5BBF4785EA7A}" destId="{67ED4024-87E6-454F-8D73-8A529A48826A}" srcOrd="0" destOrd="0" presId="urn:microsoft.com/office/officeart/2005/8/layout/hierarchy2"/>
    <dgm:cxn modelId="{44543ADE-4549-0D44-907D-F296C6C58AC9}" type="presParOf" srcId="{E5658D21-6CFF-2049-8846-5BBF4785EA7A}" destId="{EF07E8C7-E44F-9945-9366-40487C3DC7C3}" srcOrd="1" destOrd="0" presId="urn:microsoft.com/office/officeart/2005/8/layout/hierarchy2"/>
    <dgm:cxn modelId="{C01446A7-B7E8-FE41-BB6B-797B8F337847}" type="presParOf" srcId="{EF07E8C7-E44F-9945-9366-40487C3DC7C3}" destId="{41C4A9EB-A238-B14F-BED2-96F7CD4D9CBA}" srcOrd="0" destOrd="0" presId="urn:microsoft.com/office/officeart/2005/8/layout/hierarchy2"/>
    <dgm:cxn modelId="{1F993235-B301-BC43-BE28-41382E05EAE9}" type="presParOf" srcId="{41C4A9EB-A238-B14F-BED2-96F7CD4D9CBA}" destId="{1E99C465-4FEB-504B-A127-4F16506CFC83}" srcOrd="0" destOrd="0" presId="urn:microsoft.com/office/officeart/2005/8/layout/hierarchy2"/>
    <dgm:cxn modelId="{8002C9FB-3B6D-AF4B-93DE-944184E7EEA9}" type="presParOf" srcId="{EF07E8C7-E44F-9945-9366-40487C3DC7C3}" destId="{F0C34422-37A2-F547-9F9A-8915E8BA9DC2}" srcOrd="1" destOrd="0" presId="urn:microsoft.com/office/officeart/2005/8/layout/hierarchy2"/>
    <dgm:cxn modelId="{4585432A-C4B7-C84A-A98A-89C379A96033}" type="presParOf" srcId="{F0C34422-37A2-F547-9F9A-8915E8BA9DC2}" destId="{9E7BCF28-EAFD-7947-ACA2-386FBA8B653E}" srcOrd="0" destOrd="0" presId="urn:microsoft.com/office/officeart/2005/8/layout/hierarchy2"/>
    <dgm:cxn modelId="{18710FD9-7D06-4647-85B8-D50508CAE408}" type="presParOf" srcId="{F0C34422-37A2-F547-9F9A-8915E8BA9DC2}" destId="{A02E15CF-0153-CE4F-93B6-5F79689CF716}" srcOrd="1" destOrd="0" presId="urn:microsoft.com/office/officeart/2005/8/layout/hierarchy2"/>
    <dgm:cxn modelId="{53E9A781-9FF6-AF4F-84F3-85F6CE244C1F}" type="presParOf" srcId="{EF07E8C7-E44F-9945-9366-40487C3DC7C3}" destId="{F47CCE25-6A78-D04C-951D-766521A9F7F0}" srcOrd="2" destOrd="0" presId="urn:microsoft.com/office/officeart/2005/8/layout/hierarchy2"/>
    <dgm:cxn modelId="{808F1702-2F9F-DF4A-9048-443470822DEC}" type="presParOf" srcId="{F47CCE25-6A78-D04C-951D-766521A9F7F0}" destId="{9DF09F61-629F-A444-B9FC-76679A092EDE}" srcOrd="0" destOrd="0" presId="urn:microsoft.com/office/officeart/2005/8/layout/hierarchy2"/>
    <dgm:cxn modelId="{A4F4AC40-BA37-1F4E-8A58-A66C6F01E753}" type="presParOf" srcId="{EF07E8C7-E44F-9945-9366-40487C3DC7C3}" destId="{C4D18D18-D361-C549-A514-2FB5015E246B}" srcOrd="3" destOrd="0" presId="urn:microsoft.com/office/officeart/2005/8/layout/hierarchy2"/>
    <dgm:cxn modelId="{F4755658-78F0-E54F-8A01-BEB2FC0A9D26}" type="presParOf" srcId="{C4D18D18-D361-C549-A514-2FB5015E246B}" destId="{485799B5-6A33-BB42-B8AA-5439CA41DD10}" srcOrd="0" destOrd="0" presId="urn:microsoft.com/office/officeart/2005/8/layout/hierarchy2"/>
    <dgm:cxn modelId="{61C73715-12C3-6C45-B836-AB7B8F44184E}" type="presParOf" srcId="{C4D18D18-D361-C549-A514-2FB5015E246B}" destId="{74BF9A16-01BF-4C4B-9161-0AC6873EFB53}" srcOrd="1" destOrd="0" presId="urn:microsoft.com/office/officeart/2005/8/layout/hierarchy2"/>
    <dgm:cxn modelId="{4539C480-C2D4-E64C-B80C-42C00D4FD86D}" type="presParOf" srcId="{EF07E8C7-E44F-9945-9366-40487C3DC7C3}" destId="{293ECAD6-3DEE-714D-9E6B-EF82A8F10EEF}" srcOrd="4" destOrd="0" presId="urn:microsoft.com/office/officeart/2005/8/layout/hierarchy2"/>
    <dgm:cxn modelId="{9680CA8D-FCB1-054C-9478-91B574732312}" type="presParOf" srcId="{293ECAD6-3DEE-714D-9E6B-EF82A8F10EEF}" destId="{E4622011-1215-644E-A5B3-527141AB71C8}" srcOrd="0" destOrd="0" presId="urn:microsoft.com/office/officeart/2005/8/layout/hierarchy2"/>
    <dgm:cxn modelId="{53E1AE62-9DF8-F947-9C38-F785C8F037FC}" type="presParOf" srcId="{EF07E8C7-E44F-9945-9366-40487C3DC7C3}" destId="{C091DAF0-0379-9642-BA66-52C068F2CE7E}" srcOrd="5" destOrd="0" presId="urn:microsoft.com/office/officeart/2005/8/layout/hierarchy2"/>
    <dgm:cxn modelId="{4C3C93A9-D945-0B47-8775-3679C5757F13}" type="presParOf" srcId="{C091DAF0-0379-9642-BA66-52C068F2CE7E}" destId="{EB576E3D-1920-F24A-8548-E8D7D46EF592}" srcOrd="0" destOrd="0" presId="urn:microsoft.com/office/officeart/2005/8/layout/hierarchy2"/>
    <dgm:cxn modelId="{83F870C6-F736-FE41-9F60-1FC3D433EC14}" type="presParOf" srcId="{C091DAF0-0379-9642-BA66-52C068F2CE7E}" destId="{CB30CA11-DEFE-704C-9481-CD144AC8EA1B}" srcOrd="1" destOrd="0" presId="urn:microsoft.com/office/officeart/2005/8/layout/hierarchy2"/>
    <dgm:cxn modelId="{4FA70C0A-66AB-0A47-BDC9-3B7009CFD676}" type="presParOf" srcId="{EF07E8C7-E44F-9945-9366-40487C3DC7C3}" destId="{67D27611-6547-BE43-9FF6-9944696D871E}" srcOrd="6" destOrd="0" presId="urn:microsoft.com/office/officeart/2005/8/layout/hierarchy2"/>
    <dgm:cxn modelId="{AF85B939-2068-7E44-936F-0BE31BEB314A}" type="presParOf" srcId="{67D27611-6547-BE43-9FF6-9944696D871E}" destId="{FA5D6CE1-07C6-5A48-AF25-524EA4C406F5}" srcOrd="0" destOrd="0" presId="urn:microsoft.com/office/officeart/2005/8/layout/hierarchy2"/>
    <dgm:cxn modelId="{7F5FAEC2-4314-3D45-8A74-C7EBFCCF86AF}" type="presParOf" srcId="{EF07E8C7-E44F-9945-9366-40487C3DC7C3}" destId="{2AB5070C-233D-6A4F-A58C-9DA5F347D352}" srcOrd="7" destOrd="0" presId="urn:microsoft.com/office/officeart/2005/8/layout/hierarchy2"/>
    <dgm:cxn modelId="{492E8C23-E5F0-7D49-9C8F-6AC2285CF53A}" type="presParOf" srcId="{2AB5070C-233D-6A4F-A58C-9DA5F347D352}" destId="{E317A89B-FFA7-0746-9A63-6AC285329BC9}" srcOrd="0" destOrd="0" presId="urn:microsoft.com/office/officeart/2005/8/layout/hierarchy2"/>
    <dgm:cxn modelId="{3A09D007-30BB-424E-AC43-BAC68AAA6A6D}" type="presParOf" srcId="{2AB5070C-233D-6A4F-A58C-9DA5F347D352}" destId="{9A0B2E03-6BEC-F84A-9841-8101413A8BC9}" srcOrd="1" destOrd="0" presId="urn:microsoft.com/office/officeart/2005/8/layout/hierarchy2"/>
    <dgm:cxn modelId="{AD7A019A-1CB1-4742-8142-E19400698183}" type="presParOf" srcId="{EF07E8C7-E44F-9945-9366-40487C3DC7C3}" destId="{EF5F6750-02F3-3347-B01F-C39D4B0C0F82}" srcOrd="8" destOrd="0" presId="urn:microsoft.com/office/officeart/2005/8/layout/hierarchy2"/>
    <dgm:cxn modelId="{00245AD1-6C6F-5C4B-A27A-44A1B976D80C}" type="presParOf" srcId="{EF5F6750-02F3-3347-B01F-C39D4B0C0F82}" destId="{8DBB8B55-ED9F-F648-BE91-94572D1C09F9}" srcOrd="0" destOrd="0" presId="urn:microsoft.com/office/officeart/2005/8/layout/hierarchy2"/>
    <dgm:cxn modelId="{003118F3-19AA-2047-A497-993F33C5D9FF}" type="presParOf" srcId="{EF07E8C7-E44F-9945-9366-40487C3DC7C3}" destId="{ADD19608-8016-9043-AEAE-A66722A9890A}" srcOrd="9" destOrd="0" presId="urn:microsoft.com/office/officeart/2005/8/layout/hierarchy2"/>
    <dgm:cxn modelId="{4202AB6E-E7A0-0240-B8B2-1A9FD61E8AED}" type="presParOf" srcId="{ADD19608-8016-9043-AEAE-A66722A9890A}" destId="{F06186AC-A54B-F84B-B47E-6AA3139944A9}" srcOrd="0" destOrd="0" presId="urn:microsoft.com/office/officeart/2005/8/layout/hierarchy2"/>
    <dgm:cxn modelId="{2DDAA14A-BA2D-184E-95B0-E9F6D3DB8600}" type="presParOf" srcId="{ADD19608-8016-9043-AEAE-A66722A9890A}" destId="{070BC088-3BBA-9F4B-A834-EB89599BC9F0}" srcOrd="1" destOrd="0" presId="urn:microsoft.com/office/officeart/2005/8/layout/hierarchy2"/>
    <dgm:cxn modelId="{4DCC4032-81BD-744B-BC13-12CD17671FBF}" type="presParOf" srcId="{A36ADCC7-C7D1-2C41-946A-6CF07B961B6E}" destId="{EAABC7B8-DCEF-524D-9104-F0444EAD5B48}" srcOrd="2" destOrd="0" presId="urn:microsoft.com/office/officeart/2005/8/layout/hierarchy2"/>
    <dgm:cxn modelId="{310E179A-B76B-9F42-BB8B-7C8F52C1D1F9}" type="presParOf" srcId="{EAABC7B8-DCEF-524D-9104-F0444EAD5B48}" destId="{98A68A48-92CA-734E-8A9F-152867D86356}" srcOrd="0" destOrd="0" presId="urn:microsoft.com/office/officeart/2005/8/layout/hierarchy2"/>
    <dgm:cxn modelId="{8D20F146-A60F-A048-9654-1ABB8E0987E7}" type="presParOf" srcId="{A36ADCC7-C7D1-2C41-946A-6CF07B961B6E}" destId="{02AA34BA-A1D6-8F47-864D-4833EA103605}" srcOrd="3" destOrd="0" presId="urn:microsoft.com/office/officeart/2005/8/layout/hierarchy2"/>
    <dgm:cxn modelId="{4F19C3D6-8966-D04C-9922-9ADF74A65106}" type="presParOf" srcId="{02AA34BA-A1D6-8F47-864D-4833EA103605}" destId="{37DD42C2-5767-894E-9FEB-9CCEB4126055}" srcOrd="0" destOrd="0" presId="urn:microsoft.com/office/officeart/2005/8/layout/hierarchy2"/>
    <dgm:cxn modelId="{4886BB69-A706-A342-877F-5A689DAA81A1}" type="presParOf" srcId="{02AA34BA-A1D6-8F47-864D-4833EA103605}" destId="{82CA98CF-A85C-4341-B525-78A0BB5E11BA}" srcOrd="1" destOrd="0" presId="urn:microsoft.com/office/officeart/2005/8/layout/hierarchy2"/>
    <dgm:cxn modelId="{614E46C3-31C2-9541-BF65-7B578B663BFB}" type="presParOf" srcId="{82CA98CF-A85C-4341-B525-78A0BB5E11BA}" destId="{C0ED2EDC-4A13-0E41-96C1-9FEFCC9D9036}" srcOrd="0" destOrd="0" presId="urn:microsoft.com/office/officeart/2005/8/layout/hierarchy2"/>
    <dgm:cxn modelId="{A1CDA1D5-CB81-354C-9999-A61506DEACF7}" type="presParOf" srcId="{C0ED2EDC-4A13-0E41-96C1-9FEFCC9D9036}" destId="{BA45E25C-D541-DD40-96C1-2707D8A34F51}" srcOrd="0" destOrd="0" presId="urn:microsoft.com/office/officeart/2005/8/layout/hierarchy2"/>
    <dgm:cxn modelId="{EE493301-E319-4245-A8C3-C19032285AF3}" type="presParOf" srcId="{82CA98CF-A85C-4341-B525-78A0BB5E11BA}" destId="{72597554-901A-EF4B-B8F5-A591C2B253FC}" srcOrd="1" destOrd="0" presId="urn:microsoft.com/office/officeart/2005/8/layout/hierarchy2"/>
    <dgm:cxn modelId="{5CB24760-3C22-BD48-9CE0-431B4AD83318}" type="presParOf" srcId="{72597554-901A-EF4B-B8F5-A591C2B253FC}" destId="{B29564CF-0EEC-A841-BF72-4748D54A3FD7}" srcOrd="0" destOrd="0" presId="urn:microsoft.com/office/officeart/2005/8/layout/hierarchy2"/>
    <dgm:cxn modelId="{AA6814FF-983B-3F47-AEF1-AB7C21B9EEE1}" type="presParOf" srcId="{72597554-901A-EF4B-B8F5-A591C2B253FC}" destId="{9EFF54DD-7E09-A24B-ABE0-F6B4F5F49B7D}" srcOrd="1" destOrd="0" presId="urn:microsoft.com/office/officeart/2005/8/layout/hierarchy2"/>
    <dgm:cxn modelId="{A8A5D4D6-F045-B840-87E9-F2CC222A427D}" type="presParOf" srcId="{A36ADCC7-C7D1-2C41-946A-6CF07B961B6E}" destId="{0A30F8CA-57CA-EB4C-8DEF-C11018851597}" srcOrd="4" destOrd="0" presId="urn:microsoft.com/office/officeart/2005/8/layout/hierarchy2"/>
    <dgm:cxn modelId="{0634BE0E-4D75-3A4A-A578-B43227A83B36}" type="presParOf" srcId="{0A30F8CA-57CA-EB4C-8DEF-C11018851597}" destId="{F028C093-185D-E54D-AF31-2119409CACE6}" srcOrd="0" destOrd="0" presId="urn:microsoft.com/office/officeart/2005/8/layout/hierarchy2"/>
    <dgm:cxn modelId="{9FFB617B-5599-6846-B661-4EBBC530E0E0}" type="presParOf" srcId="{A36ADCC7-C7D1-2C41-946A-6CF07B961B6E}" destId="{6B94F795-E09F-5A4A-BD51-3D44C3D8E665}" srcOrd="5" destOrd="0" presId="urn:microsoft.com/office/officeart/2005/8/layout/hierarchy2"/>
    <dgm:cxn modelId="{AE4C1C4A-7F94-3843-BC44-A95E981FE59A}" type="presParOf" srcId="{6B94F795-E09F-5A4A-BD51-3D44C3D8E665}" destId="{3C56B551-737E-4642-B709-52D27597D603}" srcOrd="0" destOrd="0" presId="urn:microsoft.com/office/officeart/2005/8/layout/hierarchy2"/>
    <dgm:cxn modelId="{4A34C1D6-718F-B443-AD09-79A060B8BE58}" type="presParOf" srcId="{6B94F795-E09F-5A4A-BD51-3D44C3D8E665}" destId="{5C4F1043-842E-6F49-A469-679DDD996264}" srcOrd="1" destOrd="0" presId="urn:microsoft.com/office/officeart/2005/8/layout/hierarchy2"/>
    <dgm:cxn modelId="{45EE871F-25B6-D64E-9BEA-74E939E394A2}" type="presParOf" srcId="{5C4F1043-842E-6F49-A469-679DDD996264}" destId="{C8C43527-018D-2E40-8B29-8638BA03AFC9}" srcOrd="0" destOrd="0" presId="urn:microsoft.com/office/officeart/2005/8/layout/hierarchy2"/>
    <dgm:cxn modelId="{4FC20B9F-C9E4-DC4D-9DA0-E859DA69743D}" type="presParOf" srcId="{C8C43527-018D-2E40-8B29-8638BA03AFC9}" destId="{3116512C-BF1B-2845-9EF1-AF44495F13FA}" srcOrd="0" destOrd="0" presId="urn:microsoft.com/office/officeart/2005/8/layout/hierarchy2"/>
    <dgm:cxn modelId="{29ED9FF3-2BF3-CA4F-9518-21FEF70E68D3}" type="presParOf" srcId="{5C4F1043-842E-6F49-A469-679DDD996264}" destId="{1B556C83-1B01-DA4B-A0D1-1FBA7B7977C8}" srcOrd="1" destOrd="0" presId="urn:microsoft.com/office/officeart/2005/8/layout/hierarchy2"/>
    <dgm:cxn modelId="{2D090C03-4869-9F43-A072-01B473D72964}" type="presParOf" srcId="{1B556C83-1B01-DA4B-A0D1-1FBA7B7977C8}" destId="{F8DB2FBD-7D5E-1449-9630-B226D67F3625}" srcOrd="0" destOrd="0" presId="urn:microsoft.com/office/officeart/2005/8/layout/hierarchy2"/>
    <dgm:cxn modelId="{2D391E5D-9066-3A49-94B2-4C2DAB475AA3}" type="presParOf" srcId="{1B556C83-1B01-DA4B-A0D1-1FBA7B7977C8}" destId="{5666DBA4-5074-2540-8E04-ED9C025B9B9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ABF9E-69BA-004D-AD66-CDCAF540D691}">
      <dsp:nvSpPr>
        <dsp:cNvPr id="0" name=""/>
        <dsp:cNvSpPr/>
      </dsp:nvSpPr>
      <dsp:spPr>
        <a:xfrm>
          <a:off x="1459970" y="3154759"/>
          <a:ext cx="1370541" cy="68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Server(Python)</a:t>
          </a:r>
          <a:endParaRPr lang="zh-CN" altLang="en-US" sz="1500" kern="1200" dirty="0"/>
        </a:p>
      </dsp:txBody>
      <dsp:txXfrm>
        <a:off x="1480041" y="3174830"/>
        <a:ext cx="1330399" cy="645128"/>
      </dsp:txXfrm>
    </dsp:sp>
    <dsp:sp modelId="{56BF266C-4562-1244-BCB6-966BF7D9D2A5}">
      <dsp:nvSpPr>
        <dsp:cNvPr id="0" name=""/>
        <dsp:cNvSpPr/>
      </dsp:nvSpPr>
      <dsp:spPr>
        <a:xfrm rot="17350740">
          <a:off x="2270248" y="2697951"/>
          <a:ext cx="166874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68743" y="113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62902" y="2667614"/>
        <a:ext cx="83437" cy="83437"/>
      </dsp:txXfrm>
    </dsp:sp>
    <dsp:sp modelId="{67ED4024-87E6-454F-8D73-8A529A48826A}">
      <dsp:nvSpPr>
        <dsp:cNvPr id="0" name=""/>
        <dsp:cNvSpPr/>
      </dsp:nvSpPr>
      <dsp:spPr>
        <a:xfrm>
          <a:off x="3378729" y="1578636"/>
          <a:ext cx="1370541" cy="68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Web Interface (Flask)</a:t>
          </a:r>
          <a:endParaRPr lang="zh-CN" altLang="en-US" sz="1500" kern="1200" dirty="0"/>
        </a:p>
      </dsp:txBody>
      <dsp:txXfrm>
        <a:off x="3398800" y="1598707"/>
        <a:ext cx="1330399" cy="645128"/>
      </dsp:txXfrm>
    </dsp:sp>
    <dsp:sp modelId="{41C4A9EB-A238-B14F-BED2-96F7CD4D9CBA}">
      <dsp:nvSpPr>
        <dsp:cNvPr id="0" name=""/>
        <dsp:cNvSpPr/>
      </dsp:nvSpPr>
      <dsp:spPr>
        <a:xfrm rot="17350740">
          <a:off x="4189007" y="1121828"/>
          <a:ext cx="166874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68743" y="113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81660" y="1091491"/>
        <a:ext cx="83437" cy="83437"/>
      </dsp:txXfrm>
    </dsp:sp>
    <dsp:sp modelId="{9E7BCF28-EAFD-7947-ACA2-386FBA8B653E}">
      <dsp:nvSpPr>
        <dsp:cNvPr id="0" name=""/>
        <dsp:cNvSpPr/>
      </dsp:nvSpPr>
      <dsp:spPr>
        <a:xfrm>
          <a:off x="5297487" y="2513"/>
          <a:ext cx="1370541" cy="68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Building</a:t>
          </a:r>
          <a:endParaRPr lang="zh-CN" altLang="en-US" sz="1500" kern="1200" dirty="0"/>
        </a:p>
      </dsp:txBody>
      <dsp:txXfrm>
        <a:off x="5317558" y="22584"/>
        <a:ext cx="1330399" cy="645128"/>
      </dsp:txXfrm>
    </dsp:sp>
    <dsp:sp modelId="{F47CCE25-6A78-D04C-951D-766521A9F7F0}">
      <dsp:nvSpPr>
        <dsp:cNvPr id="0" name=""/>
        <dsp:cNvSpPr/>
      </dsp:nvSpPr>
      <dsp:spPr>
        <a:xfrm rot="18289469">
          <a:off x="4543383" y="1515859"/>
          <a:ext cx="95999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59990" y="113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99379" y="1503241"/>
        <a:ext cx="47999" cy="47999"/>
      </dsp:txXfrm>
    </dsp:sp>
    <dsp:sp modelId="{485799B5-6A33-BB42-B8AA-5439CA41DD10}">
      <dsp:nvSpPr>
        <dsp:cNvPr id="0" name=""/>
        <dsp:cNvSpPr/>
      </dsp:nvSpPr>
      <dsp:spPr>
        <a:xfrm>
          <a:off x="5297487" y="790575"/>
          <a:ext cx="1370541" cy="68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Hardware</a:t>
          </a:r>
          <a:endParaRPr lang="zh-CN" altLang="en-US" sz="1500" kern="1200" dirty="0"/>
        </a:p>
      </dsp:txBody>
      <dsp:txXfrm>
        <a:off x="5317558" y="810646"/>
        <a:ext cx="1330399" cy="645128"/>
      </dsp:txXfrm>
    </dsp:sp>
    <dsp:sp modelId="{293ECAD6-3DEE-714D-9E6B-EF82A8F10EEF}">
      <dsp:nvSpPr>
        <dsp:cNvPr id="0" name=""/>
        <dsp:cNvSpPr/>
      </dsp:nvSpPr>
      <dsp:spPr>
        <a:xfrm>
          <a:off x="4749270" y="1909890"/>
          <a:ext cx="54821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48216" y="113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009673" y="1907566"/>
        <a:ext cx="27410" cy="27410"/>
      </dsp:txXfrm>
    </dsp:sp>
    <dsp:sp modelId="{EB576E3D-1920-F24A-8548-E8D7D46EF592}">
      <dsp:nvSpPr>
        <dsp:cNvPr id="0" name=""/>
        <dsp:cNvSpPr/>
      </dsp:nvSpPr>
      <dsp:spPr>
        <a:xfrm>
          <a:off x="5297487" y="1578636"/>
          <a:ext cx="1370541" cy="68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Room</a:t>
          </a:r>
          <a:endParaRPr lang="zh-CN" altLang="en-US" sz="1500" kern="1200" dirty="0"/>
        </a:p>
      </dsp:txBody>
      <dsp:txXfrm>
        <a:off x="5317558" y="1598707"/>
        <a:ext cx="1330399" cy="645128"/>
      </dsp:txXfrm>
    </dsp:sp>
    <dsp:sp modelId="{67D27611-6547-BE43-9FF6-9944696D871E}">
      <dsp:nvSpPr>
        <dsp:cNvPr id="0" name=""/>
        <dsp:cNvSpPr/>
      </dsp:nvSpPr>
      <dsp:spPr>
        <a:xfrm rot="3310531">
          <a:off x="4543383" y="2303920"/>
          <a:ext cx="95999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59990" y="113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99379" y="2291302"/>
        <a:ext cx="47999" cy="47999"/>
      </dsp:txXfrm>
    </dsp:sp>
    <dsp:sp modelId="{E317A89B-FFA7-0746-9A63-6AC285329BC9}">
      <dsp:nvSpPr>
        <dsp:cNvPr id="0" name=""/>
        <dsp:cNvSpPr/>
      </dsp:nvSpPr>
      <dsp:spPr>
        <a:xfrm>
          <a:off x="5297487" y="2366698"/>
          <a:ext cx="1370541" cy="68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User</a:t>
          </a:r>
          <a:endParaRPr lang="zh-CN" altLang="en-US" sz="1500" kern="1200" dirty="0"/>
        </a:p>
      </dsp:txBody>
      <dsp:txXfrm>
        <a:off x="5317558" y="2386769"/>
        <a:ext cx="1330399" cy="645128"/>
      </dsp:txXfrm>
    </dsp:sp>
    <dsp:sp modelId="{EF5F6750-02F3-3347-B01F-C39D4B0C0F82}">
      <dsp:nvSpPr>
        <dsp:cNvPr id="0" name=""/>
        <dsp:cNvSpPr/>
      </dsp:nvSpPr>
      <dsp:spPr>
        <a:xfrm rot="4249260">
          <a:off x="4189007" y="2697951"/>
          <a:ext cx="166874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68743" y="113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81660" y="2667614"/>
        <a:ext cx="83437" cy="83437"/>
      </dsp:txXfrm>
    </dsp:sp>
    <dsp:sp modelId="{F06186AC-A54B-F84B-B47E-6AA3139944A9}">
      <dsp:nvSpPr>
        <dsp:cNvPr id="0" name=""/>
        <dsp:cNvSpPr/>
      </dsp:nvSpPr>
      <dsp:spPr>
        <a:xfrm>
          <a:off x="5297487" y="3154759"/>
          <a:ext cx="1370541" cy="68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Role</a:t>
          </a:r>
          <a:endParaRPr lang="zh-CN" altLang="en-US" sz="1500" kern="1200" dirty="0"/>
        </a:p>
      </dsp:txBody>
      <dsp:txXfrm>
        <a:off x="5317558" y="3174830"/>
        <a:ext cx="1330399" cy="645128"/>
      </dsp:txXfrm>
    </dsp:sp>
    <dsp:sp modelId="{EAABC7B8-DCEF-524D-9104-F0444EAD5B48}">
      <dsp:nvSpPr>
        <dsp:cNvPr id="0" name=""/>
        <dsp:cNvSpPr/>
      </dsp:nvSpPr>
      <dsp:spPr>
        <a:xfrm rot="3310531">
          <a:off x="2624625" y="3880043"/>
          <a:ext cx="95999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59990" y="113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80621" y="3867425"/>
        <a:ext cx="47999" cy="47999"/>
      </dsp:txXfrm>
    </dsp:sp>
    <dsp:sp modelId="{37DD42C2-5767-894E-9FEB-9CCEB4126055}">
      <dsp:nvSpPr>
        <dsp:cNvPr id="0" name=""/>
        <dsp:cNvSpPr/>
      </dsp:nvSpPr>
      <dsp:spPr>
        <a:xfrm>
          <a:off x="3378729" y="3942821"/>
          <a:ext cx="1370541" cy="68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Raspberry PI</a:t>
          </a:r>
          <a:endParaRPr lang="zh-CN" altLang="en-US" sz="1500" kern="1200" dirty="0"/>
        </a:p>
      </dsp:txBody>
      <dsp:txXfrm>
        <a:off x="3398800" y="3962892"/>
        <a:ext cx="1330399" cy="645128"/>
      </dsp:txXfrm>
    </dsp:sp>
    <dsp:sp modelId="{C0ED2EDC-4A13-0E41-96C1-9FEFCC9D9036}">
      <dsp:nvSpPr>
        <dsp:cNvPr id="0" name=""/>
        <dsp:cNvSpPr/>
      </dsp:nvSpPr>
      <dsp:spPr>
        <a:xfrm>
          <a:off x="4749270" y="4274074"/>
          <a:ext cx="54821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48216" y="113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009673" y="4271751"/>
        <a:ext cx="27410" cy="27410"/>
      </dsp:txXfrm>
    </dsp:sp>
    <dsp:sp modelId="{B29564CF-0EEC-A841-BF72-4748D54A3FD7}">
      <dsp:nvSpPr>
        <dsp:cNvPr id="0" name=""/>
        <dsp:cNvSpPr/>
      </dsp:nvSpPr>
      <dsp:spPr>
        <a:xfrm>
          <a:off x="5297487" y="3942821"/>
          <a:ext cx="1370541" cy="68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Sync(HTTP)</a:t>
          </a:r>
          <a:endParaRPr lang="zh-CN" altLang="en-US" sz="1500" kern="1200" dirty="0"/>
        </a:p>
      </dsp:txBody>
      <dsp:txXfrm>
        <a:off x="5317558" y="3962892"/>
        <a:ext cx="1330399" cy="645128"/>
      </dsp:txXfrm>
    </dsp:sp>
    <dsp:sp modelId="{0A30F8CA-57CA-EB4C-8DEF-C11018851597}">
      <dsp:nvSpPr>
        <dsp:cNvPr id="0" name=""/>
        <dsp:cNvSpPr/>
      </dsp:nvSpPr>
      <dsp:spPr>
        <a:xfrm rot="4249260">
          <a:off x="2270248" y="4274074"/>
          <a:ext cx="166874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68743" y="1138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62902" y="4243737"/>
        <a:ext cx="83437" cy="83437"/>
      </dsp:txXfrm>
    </dsp:sp>
    <dsp:sp modelId="{3C56B551-737E-4642-B709-52D27597D603}">
      <dsp:nvSpPr>
        <dsp:cNvPr id="0" name=""/>
        <dsp:cNvSpPr/>
      </dsp:nvSpPr>
      <dsp:spPr>
        <a:xfrm>
          <a:off x="3378729" y="4730882"/>
          <a:ext cx="1370541" cy="68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Intelligence Controller</a:t>
          </a:r>
          <a:endParaRPr lang="zh-CN" altLang="en-US" sz="1500" kern="1200" dirty="0"/>
        </a:p>
      </dsp:txBody>
      <dsp:txXfrm>
        <a:off x="3398800" y="4750953"/>
        <a:ext cx="1330399" cy="645128"/>
      </dsp:txXfrm>
    </dsp:sp>
    <dsp:sp modelId="{C8C43527-018D-2E40-8B29-8638BA03AFC9}">
      <dsp:nvSpPr>
        <dsp:cNvPr id="0" name=""/>
        <dsp:cNvSpPr/>
      </dsp:nvSpPr>
      <dsp:spPr>
        <a:xfrm>
          <a:off x="4749270" y="5062136"/>
          <a:ext cx="54821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48216" y="113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009673" y="5059812"/>
        <a:ext cx="27410" cy="27410"/>
      </dsp:txXfrm>
    </dsp:sp>
    <dsp:sp modelId="{F8DB2FBD-7D5E-1449-9630-B226D67F3625}">
      <dsp:nvSpPr>
        <dsp:cNvPr id="0" name=""/>
        <dsp:cNvSpPr/>
      </dsp:nvSpPr>
      <dsp:spPr>
        <a:xfrm>
          <a:off x="5297487" y="4730882"/>
          <a:ext cx="1370541" cy="6852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Generate Data Package</a:t>
          </a:r>
          <a:endParaRPr lang="zh-CN" altLang="en-US" sz="1500" kern="1200" dirty="0"/>
        </a:p>
      </dsp:txBody>
      <dsp:txXfrm>
        <a:off x="5317558" y="4750953"/>
        <a:ext cx="1330399" cy="645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08B0E-58DC-994E-B70C-B51BA92FC906}" type="datetimeFigureOut">
              <a:rPr kumimoji="1" lang="zh-CN" altLang="en-US" smtClean="0"/>
              <a:t>2019/6/10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3AC28-2F6B-C647-984A-783A77D6EB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05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700" r:id="rId3"/>
    <p:sldLayoutId id="2147483701" r:id="rId4"/>
    <p:sldLayoutId id="2147483702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Segoe UI"/>
                <a:ea typeface="微软雅黑"/>
              </a:rPr>
              <a:t>DSD </a:t>
            </a:r>
            <a:r>
              <a:rPr lang="mr-IN" altLang="zh-CN" dirty="0" smtClean="0">
                <a:latin typeface="Segoe UI"/>
                <a:ea typeface="微软雅黑"/>
              </a:rPr>
              <a:t>–</a:t>
            </a:r>
            <a:r>
              <a:rPr lang="en-US" altLang="zh-CN" dirty="0" smtClean="0">
                <a:latin typeface="Segoe UI"/>
                <a:ea typeface="微软雅黑"/>
              </a:rPr>
              <a:t> Server Group</a:t>
            </a:r>
            <a:endParaRPr lang="en-US" altLang="zh-CN" dirty="0">
              <a:latin typeface="Segoe UI"/>
              <a:ea typeface="微软雅黑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Mogic</a:t>
            </a:r>
            <a:r>
              <a:rPr lang="en-US" altLang="zh-CN" dirty="0" smtClean="0"/>
              <a:t> Group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GitHub &amp; Code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0315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GitHub &amp; </a:t>
            </a:r>
            <a:r>
              <a:rPr kumimoji="1" lang="en-US" altLang="zh-CN" dirty="0" smtClean="0"/>
              <a:t>Code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-211666" y="2908300"/>
            <a:ext cx="12778491" cy="1030394"/>
            <a:chOff x="-211666" y="2908300"/>
            <a:chExt cx="12778491" cy="1030394"/>
          </a:xfrm>
        </p:grpSpPr>
        <p:grpSp>
          <p:nvGrpSpPr>
            <p:cNvPr id="4" name="组合 21"/>
            <p:cNvGrpSpPr/>
            <p:nvPr/>
          </p:nvGrpSpPr>
          <p:grpSpPr>
            <a:xfrm>
              <a:off x="-211666" y="2970613"/>
              <a:ext cx="12778491" cy="912541"/>
              <a:chOff x="0" y="2158337"/>
              <a:chExt cx="12778491" cy="912541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11666" y="2513302"/>
                <a:ext cx="12192000" cy="2110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等腰三角形 5"/>
              <p:cNvSpPr/>
              <p:nvPr/>
            </p:nvSpPr>
            <p:spPr>
              <a:xfrm>
                <a:off x="0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等腰三角形 7"/>
              <p:cNvSpPr/>
              <p:nvPr/>
            </p:nvSpPr>
            <p:spPr>
              <a:xfrm>
                <a:off x="1056391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等腰三角形 8"/>
              <p:cNvSpPr/>
              <p:nvPr/>
            </p:nvSpPr>
            <p:spPr>
              <a:xfrm>
                <a:off x="2120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等腰三角形 9"/>
              <p:cNvSpPr/>
              <p:nvPr/>
            </p:nvSpPr>
            <p:spPr>
              <a:xfrm>
                <a:off x="3187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等腰三角形 10"/>
              <p:cNvSpPr/>
              <p:nvPr/>
            </p:nvSpPr>
            <p:spPr>
              <a:xfrm>
                <a:off x="4254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等腰三角形 11"/>
              <p:cNvSpPr/>
              <p:nvPr/>
            </p:nvSpPr>
            <p:spPr>
              <a:xfrm>
                <a:off x="5321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等腰三角形 12"/>
              <p:cNvSpPr/>
              <p:nvPr/>
            </p:nvSpPr>
            <p:spPr>
              <a:xfrm>
                <a:off x="6388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等腰三角形 13"/>
              <p:cNvSpPr/>
              <p:nvPr/>
            </p:nvSpPr>
            <p:spPr>
              <a:xfrm>
                <a:off x="7454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等腰三角形 14"/>
              <p:cNvSpPr/>
              <p:nvPr/>
            </p:nvSpPr>
            <p:spPr>
              <a:xfrm>
                <a:off x="8521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等腰三角形 15"/>
              <p:cNvSpPr/>
              <p:nvPr/>
            </p:nvSpPr>
            <p:spPr>
              <a:xfrm>
                <a:off x="9588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等腰三角形 16"/>
              <p:cNvSpPr/>
              <p:nvPr/>
            </p:nvSpPr>
            <p:spPr>
              <a:xfrm>
                <a:off x="10655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等腰三角形 17"/>
              <p:cNvSpPr/>
              <p:nvPr/>
            </p:nvSpPr>
            <p:spPr>
              <a:xfrm>
                <a:off x="11722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1" name="直接连接符 19"/>
              <p:cNvCxnSpPr/>
              <p:nvPr/>
            </p:nvCxnSpPr>
            <p:spPr>
              <a:xfrm>
                <a:off x="0" y="3060294"/>
                <a:ext cx="1277849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椭圆 4"/>
            <p:cNvSpPr/>
            <p:nvPr/>
          </p:nvSpPr>
          <p:spPr>
            <a:xfrm flipH="1">
              <a:off x="258956" y="291304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787152" y="3823548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1320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 flipH="1">
              <a:off x="2387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3454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4521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flipH="1">
              <a:off x="5588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6654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7721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8788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9855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10922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11988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flipH="1">
              <a:off x="1854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flipH="1">
              <a:off x="2921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3987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flipH="1">
              <a:off x="5054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flipH="1">
              <a:off x="6121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flipH="1">
              <a:off x="7188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8255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flipH="1">
              <a:off x="9321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flipH="1">
              <a:off x="10388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flipH="1">
              <a:off x="11455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77" y="233866"/>
            <a:ext cx="7909690" cy="638417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20" y="0"/>
            <a:ext cx="9740900" cy="683260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3090633"/>
            <a:ext cx="10058400" cy="732067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12" y="2859333"/>
            <a:ext cx="6577518" cy="111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77" y="1167015"/>
            <a:ext cx="10058400" cy="4598973"/>
          </a:xfrm>
          <a:prstGeom prst="rect">
            <a:avLst/>
          </a:prstGeom>
        </p:spPr>
      </p:pic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5304" y="303260"/>
            <a:ext cx="3303395" cy="389467"/>
          </a:xfrm>
        </p:spPr>
        <p:txBody>
          <a:bodyPr/>
          <a:lstStyle/>
          <a:p>
            <a:r>
              <a:rPr kumimoji="1" lang="en-US" altLang="zh-CN" sz="2000" dirty="0" smtClean="0"/>
              <a:t>7 Stars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14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5304" y="303260"/>
            <a:ext cx="3708180" cy="444885"/>
          </a:xfrm>
        </p:spPr>
        <p:txBody>
          <a:bodyPr/>
          <a:lstStyle/>
          <a:p>
            <a:r>
              <a:rPr kumimoji="1" lang="en-US" altLang="zh-CN" sz="2000" dirty="0" smtClean="0"/>
              <a:t>Project Structure (For V2)</a:t>
            </a:r>
            <a:endParaRPr kumimoji="1"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" y="1031240"/>
            <a:ext cx="10058400" cy="1837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" y="3388360"/>
            <a:ext cx="10058400" cy="2161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" y="3152315"/>
            <a:ext cx="10058400" cy="2449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" y="3152315"/>
            <a:ext cx="10058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8517" y="1762298"/>
            <a:ext cx="101747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Server : </a:t>
            </a:r>
            <a:r>
              <a:rPr kumimoji="1" lang="en-US" altLang="zh-CN" sz="3200" dirty="0" err="1" smtClean="0"/>
              <a:t>Zhi</a:t>
            </a:r>
            <a:r>
              <a:rPr kumimoji="1" lang="en-US" altLang="zh-CN" sz="3200" dirty="0" smtClean="0"/>
              <a:t> Zhou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zh-CN" sz="3200" dirty="0"/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Alternative </a:t>
            </a:r>
            <a:r>
              <a:rPr kumimoji="1" lang="en-US" altLang="zh-CN" sz="3200" dirty="0" smtClean="0"/>
              <a:t>Module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: </a:t>
            </a:r>
            <a:r>
              <a:rPr kumimoji="1" lang="en-US" altLang="zh-CN" sz="3200" dirty="0" err="1" smtClean="0"/>
              <a:t>Zhi</a:t>
            </a:r>
            <a:r>
              <a:rPr kumimoji="1" lang="en-US" altLang="zh-CN" sz="3200" dirty="0" smtClean="0"/>
              <a:t> Zhou 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zh-CN" sz="3200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Database Interface : </a:t>
            </a:r>
            <a:r>
              <a:rPr kumimoji="1" lang="en-US" altLang="zh-CN" sz="3200" dirty="0" err="1" smtClean="0"/>
              <a:t>Dengtai</a:t>
            </a:r>
            <a:r>
              <a:rPr kumimoji="1" lang="en-US" altLang="zh-CN" sz="3200" dirty="0" smtClean="0"/>
              <a:t> Wang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zh-CN" sz="3200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Hardware : </a:t>
            </a:r>
            <a:r>
              <a:rPr kumimoji="1" lang="en-US" altLang="zh-CN" sz="3200" dirty="0" err="1" smtClean="0"/>
              <a:t>Jiahe</a:t>
            </a:r>
            <a:r>
              <a:rPr kumimoji="1" lang="en-US" altLang="zh-CN" sz="3200" dirty="0" smtClean="0"/>
              <a:t> Xu &amp; </a:t>
            </a:r>
            <a:r>
              <a:rPr kumimoji="1" lang="en-US" altLang="zh-CN" sz="3200" dirty="0" err="1" smtClean="0"/>
              <a:t>Zhi</a:t>
            </a:r>
            <a:r>
              <a:rPr kumimoji="1" lang="en-US" altLang="zh-CN" sz="3200" dirty="0" smtClean="0"/>
              <a:t> Zhou</a:t>
            </a:r>
            <a:endParaRPr kumimoji="1" lang="en-US" altLang="zh-CN" sz="3200" dirty="0"/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5304" y="220133"/>
            <a:ext cx="3303395" cy="389467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GitHub &amp; Code</a:t>
            </a:r>
          </a:p>
        </p:txBody>
      </p:sp>
    </p:spTree>
    <p:extLst>
      <p:ext uri="{BB962C8B-B14F-4D97-AF65-F5344CB8AC3E}">
        <p14:creationId xmlns:p14="http://schemas.microsoft.com/office/powerpoint/2010/main" val="3260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Productions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Web</a:t>
            </a:r>
            <a:endParaRPr kumimoji="1" lang="zh-CN" altLang="en-US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877860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0"/>
            <a:ext cx="387477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56" y="1352203"/>
            <a:ext cx="715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2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5303" y="223903"/>
            <a:ext cx="5786361" cy="433472"/>
          </a:xfrm>
        </p:spPr>
        <p:txBody>
          <a:bodyPr/>
          <a:lstStyle/>
          <a:p>
            <a:r>
              <a:rPr kumimoji="1" lang="en-US" altLang="zh-CN" dirty="0" smtClean="0"/>
              <a:t>Alternative Module : Web</a:t>
            </a:r>
            <a:r>
              <a:rPr kumimoji="1" lang="zh-CN" altLang="en-US" dirty="0" smtClean="0"/>
              <a:t> （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Testing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 Hardware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05758"/>
            <a:ext cx="10058400" cy="36537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028700"/>
            <a:ext cx="7975600" cy="4787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9600"/>
            <a:ext cx="10058400" cy="57035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1333500"/>
            <a:ext cx="5994400" cy="417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39800"/>
            <a:ext cx="8382000" cy="4965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358900"/>
            <a:ext cx="7683500" cy="4140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" y="1404793"/>
            <a:ext cx="10058400" cy="4090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092200"/>
            <a:ext cx="7785100" cy="4673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920670"/>
            <a:ext cx="10058400" cy="31443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609600"/>
            <a:ext cx="10058400" cy="56096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333500"/>
            <a:ext cx="7747000" cy="4254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786750"/>
            <a:ext cx="10058400" cy="32204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790700"/>
            <a:ext cx="7785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4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Integration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Test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1383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Integration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923717" y="893683"/>
            <a:ext cx="2368123" cy="509896"/>
            <a:chOff x="923717" y="715883"/>
            <a:chExt cx="2300757" cy="509896"/>
          </a:xfrm>
        </p:grpSpPr>
        <p:grpSp>
          <p:nvGrpSpPr>
            <p:cNvPr id="15" name="组合 16"/>
            <p:cNvGrpSpPr/>
            <p:nvPr/>
          </p:nvGrpSpPr>
          <p:grpSpPr>
            <a:xfrm>
              <a:off x="923717" y="715883"/>
              <a:ext cx="2300757" cy="509896"/>
              <a:chOff x="888096" y="1000203"/>
              <a:chExt cx="4259825" cy="944066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001873" y="791259"/>
              <a:ext cx="19431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kern="0" dirty="0" smtClean="0">
                  <a:solidFill>
                    <a:prstClr val="black"/>
                  </a:solidFill>
                  <a:latin typeface="Segoe UI"/>
                  <a:ea typeface="微软雅黑"/>
                </a:rPr>
                <a:t>Run</a:t>
              </a:r>
              <a:r>
                <a:rPr lang="zh-CN" altLang="en-US" kern="0" dirty="0" smtClean="0">
                  <a:solidFill>
                    <a:prstClr val="black"/>
                  </a:solidFill>
                  <a:latin typeface="Segoe UI"/>
                  <a:ea typeface="微软雅黑"/>
                </a:rPr>
                <a:t> </a:t>
              </a:r>
              <a:r>
                <a:rPr lang="en-US" altLang="zh-CN" kern="0" dirty="0" smtClean="0">
                  <a:solidFill>
                    <a:prstClr val="black"/>
                  </a:solidFill>
                  <a:latin typeface="Segoe UI"/>
                  <a:ea typeface="微软雅黑"/>
                </a:rPr>
                <a:t>Server On VPS</a:t>
              </a:r>
              <a:endParaRPr lang="zh-CN" altLang="en-US" kern="0" dirty="0">
                <a:solidFill>
                  <a:prstClr val="black"/>
                </a:solidFill>
                <a:latin typeface="Segoe UI"/>
                <a:ea typeface="微软雅黑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14003" y="4608068"/>
            <a:ext cx="3476105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微软雅黑" charset="0"/>
                <a:ea typeface="微软雅黑" charset="0"/>
              </a:rPr>
              <a:t>Run Server On VPS 24H A day.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微软雅黑" charset="0"/>
                <a:ea typeface="微软雅黑" charset="0"/>
              </a:rPr>
              <a:t>Web And Android Group could test their functions while developing.</a:t>
            </a:r>
            <a:endParaRPr lang="zh-CN" altLang="en-US" sz="1600" b="1" dirty="0">
              <a:latin typeface="微软雅黑" charset="0"/>
              <a:ea typeface="微软雅黑" charset="0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4485672" y="893683"/>
            <a:ext cx="2563521" cy="509896"/>
            <a:chOff x="923717" y="715883"/>
            <a:chExt cx="2332299" cy="509896"/>
          </a:xfrm>
        </p:grpSpPr>
        <p:grpSp>
          <p:nvGrpSpPr>
            <p:cNvPr id="28" name="组合 16"/>
            <p:cNvGrpSpPr/>
            <p:nvPr/>
          </p:nvGrpSpPr>
          <p:grpSpPr>
            <a:xfrm>
              <a:off x="923717" y="715883"/>
              <a:ext cx="2300757" cy="509896"/>
              <a:chOff x="888096" y="1000203"/>
              <a:chExt cx="4259825" cy="944066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1001873" y="791259"/>
              <a:ext cx="22541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kern="0" dirty="0" smtClean="0">
                  <a:solidFill>
                    <a:prstClr val="black"/>
                  </a:solidFill>
                  <a:latin typeface="Segoe UI"/>
                  <a:ea typeface="微软雅黑"/>
                </a:rPr>
                <a:t>Debug Interface for IC</a:t>
              </a:r>
              <a:endParaRPr lang="zh-CN" altLang="en-US" kern="0" dirty="0">
                <a:solidFill>
                  <a:prstClr val="black"/>
                </a:solidFill>
                <a:latin typeface="Segoe UI"/>
                <a:ea typeface="微软雅黑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8470716" y="893683"/>
            <a:ext cx="2300757" cy="509896"/>
            <a:chOff x="923717" y="715883"/>
            <a:chExt cx="2300757" cy="509896"/>
          </a:xfrm>
        </p:grpSpPr>
        <p:grpSp>
          <p:nvGrpSpPr>
            <p:cNvPr id="39" name="组合 16"/>
            <p:cNvGrpSpPr/>
            <p:nvPr/>
          </p:nvGrpSpPr>
          <p:grpSpPr>
            <a:xfrm>
              <a:off x="923717" y="715883"/>
              <a:ext cx="2300757" cy="509896"/>
              <a:chOff x="888096" y="1000203"/>
              <a:chExt cx="4259825" cy="94406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1001873" y="791259"/>
              <a:ext cx="1499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kern="0" dirty="0" smtClean="0">
                  <a:solidFill>
                    <a:prstClr val="black"/>
                  </a:solidFill>
                  <a:latin typeface="Segoe UI"/>
                  <a:ea typeface="微软雅黑"/>
                </a:rPr>
                <a:t>Interface Wiki</a:t>
              </a:r>
              <a:endParaRPr lang="zh-CN" altLang="en-US" kern="0" dirty="0">
                <a:solidFill>
                  <a:prstClr val="black"/>
                </a:solidFill>
                <a:latin typeface="Segoe UI"/>
                <a:ea typeface="微软雅黑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4" y="1559069"/>
            <a:ext cx="3189118" cy="28756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8"/>
          <a:stretch/>
        </p:blipFill>
        <p:spPr>
          <a:xfrm>
            <a:off x="4234551" y="1576970"/>
            <a:ext cx="3022723" cy="2857757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990108" y="4622468"/>
            <a:ext cx="347610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微软雅黑" charset="0"/>
                <a:ea typeface="微软雅黑" charset="0"/>
              </a:rPr>
              <a:t>Open a </a:t>
            </a:r>
            <a:r>
              <a:rPr lang="en-US" altLang="zh-CN" sz="1600" b="1" dirty="0">
                <a:latin typeface="微软雅黑" charset="0"/>
                <a:ea typeface="微软雅黑" charset="0"/>
              </a:rPr>
              <a:t>D</a:t>
            </a:r>
            <a:r>
              <a:rPr lang="en-US" altLang="zh-CN" sz="1600" b="1" dirty="0" smtClean="0">
                <a:latin typeface="微软雅黑" charset="0"/>
                <a:ea typeface="微软雅黑" charset="0"/>
              </a:rPr>
              <a:t>ebug Interface for IC.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微软雅黑" charset="0"/>
                <a:ea typeface="微软雅黑" charset="0"/>
              </a:rPr>
              <a:t>IC could get real-time data without all groups sitting at same place and doing integration.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1521733"/>
            <a:ext cx="4453078" cy="322279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7883043" y="4658536"/>
            <a:ext cx="347610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微软雅黑" charset="0"/>
                <a:ea typeface="微软雅黑" charset="0"/>
              </a:rPr>
              <a:t>Writing a Wiki for other groups.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微软雅黑" charset="0"/>
                <a:ea typeface="微软雅黑" charset="0"/>
              </a:rPr>
              <a:t>They could find what they need when developing.</a:t>
            </a:r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0"/>
            <a:ext cx="7494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6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FOUR Test Reports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8" y="1606664"/>
            <a:ext cx="10979481" cy="38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2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139" y="1795549"/>
            <a:ext cx="76310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Hardware Test : </a:t>
            </a:r>
            <a:r>
              <a:rPr kumimoji="1" lang="en-US" altLang="zh-CN" sz="3200" dirty="0" err="1" smtClean="0"/>
              <a:t>Jiahe</a:t>
            </a:r>
            <a:r>
              <a:rPr kumimoji="1" lang="en-US" altLang="zh-CN" sz="3200" dirty="0" smtClean="0"/>
              <a:t> Xu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zh-CN" sz="3200" dirty="0"/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Server Function Test : </a:t>
            </a:r>
            <a:r>
              <a:rPr kumimoji="1" lang="en-US" altLang="zh-CN" sz="3200" dirty="0" err="1" smtClean="0"/>
              <a:t>Zhi</a:t>
            </a:r>
            <a:r>
              <a:rPr kumimoji="1" lang="en-US" altLang="zh-CN" sz="3200" dirty="0" smtClean="0"/>
              <a:t> Zhou &amp; </a:t>
            </a:r>
            <a:r>
              <a:rPr kumimoji="1" lang="en-US" altLang="zh-CN" sz="3200" dirty="0" err="1" smtClean="0"/>
              <a:t>Haotian</a:t>
            </a:r>
            <a:r>
              <a:rPr kumimoji="1" lang="en-US" altLang="zh-CN" sz="3200" dirty="0" smtClean="0"/>
              <a:t> </a:t>
            </a:r>
            <a:r>
              <a:rPr kumimoji="1" lang="en-US" altLang="zh-CN" sz="3200" dirty="0" err="1" smtClean="0"/>
              <a:t>Xue</a:t>
            </a:r>
            <a:r>
              <a:rPr kumimoji="1" lang="en-US" altLang="zh-CN" sz="3200" dirty="0" smtClean="0"/>
              <a:t> &amp; Bruno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zh-CN" sz="3200" dirty="0"/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Test Report : </a:t>
            </a:r>
            <a:r>
              <a:rPr kumimoji="1" lang="en-US" altLang="zh-CN" sz="3200" dirty="0" err="1" smtClean="0"/>
              <a:t>Zhi</a:t>
            </a:r>
            <a:r>
              <a:rPr kumimoji="1" lang="en-US" altLang="zh-CN" sz="3200" dirty="0" smtClean="0"/>
              <a:t> Zhou</a:t>
            </a:r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5304" y="249382"/>
            <a:ext cx="3874434" cy="360218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Integration &amp; Test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2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 21"/>
          <p:cNvGrpSpPr/>
          <p:nvPr/>
        </p:nvGrpSpPr>
        <p:grpSpPr>
          <a:xfrm>
            <a:off x="850895" y="2103120"/>
            <a:ext cx="10399551" cy="3566160"/>
            <a:chOff x="884146" y="1554480"/>
            <a:chExt cx="10399551" cy="356616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266"/>
            <a:stretch/>
          </p:blipFill>
          <p:spPr>
            <a:xfrm>
              <a:off x="884146" y="1572768"/>
              <a:ext cx="6358411" cy="3547872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00" r="33568"/>
            <a:stretch/>
          </p:blipFill>
          <p:spPr>
            <a:xfrm>
              <a:off x="7059677" y="1554480"/>
              <a:ext cx="4224020" cy="3346704"/>
            </a:xfrm>
            <a:prstGeom prst="rect">
              <a:avLst/>
            </a:prstGeom>
          </p:spPr>
        </p:pic>
      </p:grpSp>
      <p:sp>
        <p:nvSpPr>
          <p:cNvPr id="2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56801" y="760694"/>
            <a:ext cx="8982996" cy="888855"/>
          </a:xfrm>
        </p:spPr>
        <p:txBody>
          <a:bodyPr/>
          <a:lstStyle/>
          <a:p>
            <a:r>
              <a:rPr kumimoji="1" lang="en-US" altLang="zh-CN" dirty="0" smtClean="0"/>
              <a:t>Group Members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3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271221" y="3183812"/>
            <a:ext cx="1846774" cy="45547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Segoe UI"/>
                <a:ea typeface="微软雅黑" charset="0"/>
              </a:rPr>
              <a:t>Documents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271220" y="3639288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ONE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121218" y="3182439"/>
            <a:ext cx="1846774" cy="45547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Segoe UI"/>
                <a:ea typeface="微软雅黑" charset="0"/>
              </a:rPr>
              <a:t>GitHub &amp; Code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4121218" y="3637915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TWO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5971215" y="3182439"/>
            <a:ext cx="1846774" cy="45547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Segoe UI"/>
                <a:ea typeface="微软雅黑" charset="0"/>
              </a:rPr>
              <a:t>Productions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5971215" y="3637915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THREE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7821212" y="3182439"/>
            <a:ext cx="2207606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Integration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&amp;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Test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  <a:p>
            <a:endParaRPr kumimoji="1"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7821212" y="3637915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FOUR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51535" y="4031262"/>
            <a:ext cx="1083718" cy="6075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12085" y="4031262"/>
            <a:ext cx="1083718" cy="6075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72635" y="4031262"/>
            <a:ext cx="1083718" cy="60756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35009" y="4031262"/>
            <a:ext cx="1083718" cy="607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b="0" dirty="0" smtClean="0"/>
              <a:t>Catalogue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Documents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ONE Documents</a:t>
            </a:r>
            <a:endParaRPr kumimoji="1" lang="zh-CN" altLang="en-US" dirty="0"/>
          </a:p>
        </p:txBody>
      </p:sp>
      <p:grpSp>
        <p:nvGrpSpPr>
          <p:cNvPr id="100" name="组 99"/>
          <p:cNvGrpSpPr/>
          <p:nvPr/>
        </p:nvGrpSpPr>
        <p:grpSpPr>
          <a:xfrm>
            <a:off x="961594" y="890846"/>
            <a:ext cx="4243058" cy="509896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92501" y="966222"/>
            <a:ext cx="4112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Segoe UI"/>
                <a:ea typeface="微软雅黑"/>
              </a:rPr>
              <a:t>1. SRS Documents For Server &amp; All Groups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10421" y="1442930"/>
            <a:ext cx="76450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Write Requires of Server Part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Merge All Groups’ SRS Documents into a Final One </a:t>
            </a:r>
            <a:r>
              <a:rPr lang="mr-IN" altLang="zh-CN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–</a:t>
            </a:r>
            <a:r>
              <a:rPr lang="en-US" altLang="zh-CN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 13315 Words</a:t>
            </a: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103" name="组 102"/>
          <p:cNvGrpSpPr/>
          <p:nvPr/>
        </p:nvGrpSpPr>
        <p:grpSpPr>
          <a:xfrm>
            <a:off x="961594" y="2175887"/>
            <a:ext cx="2841649" cy="509896"/>
            <a:chOff x="910794" y="928946"/>
            <a:chExt cx="2300757" cy="509896"/>
          </a:xfrm>
        </p:grpSpPr>
        <p:sp>
          <p:nvSpPr>
            <p:cNvPr id="106" name="矩形 105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sp>
        <p:nvSpPr>
          <p:cNvPr id="104" name="矩形 103"/>
          <p:cNvSpPr/>
          <p:nvPr/>
        </p:nvSpPr>
        <p:spPr>
          <a:xfrm>
            <a:off x="1092501" y="2251263"/>
            <a:ext cx="2710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Segoe UI"/>
                <a:ea typeface="微软雅黑"/>
              </a:rPr>
              <a:t>2. IS Documents For Server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010421" y="2727971"/>
            <a:ext cx="6550312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Interface </a:t>
            </a:r>
            <a:r>
              <a:rPr lang="en-US" altLang="zh-CN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Specification for Server Part -- 700 Words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112" name="组 111"/>
          <p:cNvGrpSpPr/>
          <p:nvPr/>
        </p:nvGrpSpPr>
        <p:grpSpPr>
          <a:xfrm>
            <a:off x="961594" y="3460928"/>
            <a:ext cx="3032407" cy="509896"/>
            <a:chOff x="910794" y="928946"/>
            <a:chExt cx="2300757" cy="509896"/>
          </a:xfrm>
        </p:grpSpPr>
        <p:sp>
          <p:nvSpPr>
            <p:cNvPr id="115" name="矩形 114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sp>
        <p:nvSpPr>
          <p:cNvPr id="113" name="矩形 112"/>
          <p:cNvSpPr/>
          <p:nvPr/>
        </p:nvSpPr>
        <p:spPr>
          <a:xfrm>
            <a:off x="1092501" y="3536304"/>
            <a:ext cx="2901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Segoe UI"/>
                <a:ea typeface="微软雅黑"/>
              </a:rPr>
              <a:t>3. SDS Documents For Server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10421" y="4013012"/>
            <a:ext cx="6550312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System Design </a:t>
            </a:r>
            <a:r>
              <a:rPr lang="en-US" altLang="zh-CN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Specification for Server Part </a:t>
            </a:r>
            <a:r>
              <a:rPr lang="mr-IN" altLang="zh-CN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–</a:t>
            </a:r>
            <a:r>
              <a:rPr lang="en-US" altLang="zh-CN" sz="1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 1300 Words</a:t>
            </a: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121" name="组 120"/>
          <p:cNvGrpSpPr/>
          <p:nvPr/>
        </p:nvGrpSpPr>
        <p:grpSpPr>
          <a:xfrm>
            <a:off x="961594" y="4745970"/>
            <a:ext cx="3582686" cy="509896"/>
            <a:chOff x="910794" y="928946"/>
            <a:chExt cx="2300757" cy="509896"/>
          </a:xfrm>
        </p:grpSpPr>
        <p:sp>
          <p:nvSpPr>
            <p:cNvPr id="124" name="矩形 123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sp>
        <p:nvSpPr>
          <p:cNvPr id="122" name="矩形 121"/>
          <p:cNvSpPr/>
          <p:nvPr/>
        </p:nvSpPr>
        <p:spPr>
          <a:xfrm>
            <a:off x="1092501" y="4821346"/>
            <a:ext cx="3451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Segoe UI"/>
                <a:ea typeface="微软雅黑"/>
              </a:rPr>
              <a:t>4. Interface Details On GitHub Wiki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010421" y="5298054"/>
            <a:ext cx="6550312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Interface Details  - 2 Versions</a:t>
            </a:r>
            <a:endParaRPr lang="zh-CN" altLang="en-US" sz="2000" dirty="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90" y="3720970"/>
            <a:ext cx="3149600" cy="2832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65"/>
          <a:stretch/>
        </p:blipFill>
        <p:spPr>
          <a:xfrm>
            <a:off x="6765555" y="2225553"/>
            <a:ext cx="5426445" cy="12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Documents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7956" y="906857"/>
            <a:ext cx="2618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>
                <a:solidFill>
                  <a:srgbClr val="000000"/>
                </a:solidFill>
                <a:latin typeface="Segoe UI"/>
                <a:ea typeface="微软雅黑"/>
              </a:rPr>
              <a:t>Graphs &amp; Tables</a:t>
            </a:r>
            <a:endParaRPr lang="zh-CN" altLang="en-US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48" y="1395630"/>
            <a:ext cx="88138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22" y="711200"/>
            <a:ext cx="7264400" cy="572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2159000"/>
            <a:ext cx="7073900" cy="4279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0" y="367284"/>
            <a:ext cx="4646991" cy="60716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179" y="27178"/>
            <a:ext cx="750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Documents : Wiki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990600"/>
            <a:ext cx="6654800" cy="4876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0"/>
            <a:ext cx="4644571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0"/>
            <a:ext cx="4270582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4861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8517" y="2227810"/>
            <a:ext cx="94266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SRS</a:t>
            </a:r>
            <a:r>
              <a:rPr kumimoji="1" lang="zh-CN" altLang="en-US" sz="3200" dirty="0" smtClean="0"/>
              <a:t> </a:t>
            </a:r>
            <a:r>
              <a:rPr kumimoji="1" lang="mr-IN" altLang="zh-CN" sz="3200" dirty="0" smtClean="0"/>
              <a:t>–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err="1" smtClean="0"/>
              <a:t>Zimu</a:t>
            </a:r>
            <a:r>
              <a:rPr kumimoji="1" lang="en-US" altLang="zh-CN" sz="3200" dirty="0" smtClean="0"/>
              <a:t> Hu &amp; </a:t>
            </a:r>
            <a:r>
              <a:rPr kumimoji="1" lang="en-US" altLang="zh-CN" sz="3200" dirty="0" err="1" smtClean="0"/>
              <a:t>Zhi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Zhou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zh-CN" sz="3200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IS, SDS </a:t>
            </a:r>
            <a:r>
              <a:rPr kumimoji="1" lang="mr-IN" altLang="zh-CN" sz="3200" dirty="0" smtClean="0"/>
              <a:t>–</a:t>
            </a:r>
            <a:r>
              <a:rPr kumimoji="1" lang="en-US" altLang="zh-CN" sz="3200" dirty="0" smtClean="0"/>
              <a:t> </a:t>
            </a:r>
            <a:r>
              <a:rPr kumimoji="1" lang="en-US" altLang="zh-CN" sz="3200" dirty="0" err="1" smtClean="0"/>
              <a:t>Rexiang</a:t>
            </a:r>
            <a:r>
              <a:rPr kumimoji="1" lang="en-US" altLang="zh-CN" sz="3200" dirty="0" smtClean="0"/>
              <a:t> Zhu &amp; </a:t>
            </a:r>
            <a:r>
              <a:rPr kumimoji="1" lang="en-US" altLang="zh-CN" sz="3200" dirty="0" err="1" smtClean="0"/>
              <a:t>Zhi</a:t>
            </a:r>
            <a:r>
              <a:rPr kumimoji="1" lang="en-US" altLang="zh-CN" sz="3200" dirty="0" smtClean="0"/>
              <a:t> Zhou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zh-CN" sz="3200" dirty="0"/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/>
              <a:t>Interface Wiki </a:t>
            </a:r>
            <a:r>
              <a:rPr kumimoji="1" lang="mr-IN" altLang="zh-CN" sz="3200" dirty="0" smtClean="0"/>
              <a:t>–</a:t>
            </a:r>
            <a:r>
              <a:rPr kumimoji="1" lang="en-US" altLang="zh-CN" sz="3200" dirty="0" smtClean="0"/>
              <a:t> </a:t>
            </a:r>
            <a:r>
              <a:rPr kumimoji="1" lang="en-US" altLang="zh-CN" sz="3200" dirty="0" err="1" smtClean="0"/>
              <a:t>Zhi</a:t>
            </a:r>
            <a:r>
              <a:rPr kumimoji="1" lang="en-US" altLang="zh-CN" sz="3200" dirty="0" smtClean="0"/>
              <a:t> Zhou</a:t>
            </a:r>
            <a:endParaRPr kumimoji="1" lang="zh-CN" altLang="en-US" sz="3200" dirty="0"/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5304" y="220133"/>
            <a:ext cx="3303395" cy="389467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Documents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2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324</Words>
  <Application>Microsoft Macintosh PowerPoint</Application>
  <PresentationFormat>宽屏</PresentationFormat>
  <Paragraphs>80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Century Gothic</vt:lpstr>
      <vt:lpstr>DengXian</vt:lpstr>
      <vt:lpstr>Microsoft YaHei</vt:lpstr>
      <vt:lpstr>Segoe UI</vt:lpstr>
      <vt:lpstr>Segoe UI Light</vt:lpstr>
      <vt:lpstr>宋体</vt:lpstr>
      <vt:lpstr>微软雅黑</vt:lpstr>
      <vt:lpstr>Arial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ZhouZhi</cp:lastModifiedBy>
  <cp:revision>99</cp:revision>
  <dcterms:created xsi:type="dcterms:W3CDTF">2015-08-18T02:51:41Z</dcterms:created>
  <dcterms:modified xsi:type="dcterms:W3CDTF">2019-06-10T01:27:01Z</dcterms:modified>
  <cp:category/>
</cp:coreProperties>
</file>